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1" r:id="rId2"/>
  </p:sldMasterIdLst>
  <p:sldIdLst>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photoAlbum/>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t-EE"/>
              <a:t>Klõpsake juhteksemplari pealkirja laadi redigeerimiseks</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a:t>Klõpsake juhteksemplari alapealkirja laadi redigeerimiseks</a:t>
            </a:r>
            <a:endParaRPr lang="en-US" dirty="0"/>
          </a:p>
        </p:txBody>
      </p:sp>
      <p:sp>
        <p:nvSpPr>
          <p:cNvPr id="4" name="Date Placeholder 3"/>
          <p:cNvSpPr>
            <a:spLocks noGrp="1"/>
          </p:cNvSpPr>
          <p:nvPr>
            <p:ph type="dt" sz="half" idx="10"/>
          </p:nvPr>
        </p:nvSpPr>
        <p:spPr/>
        <p:txBody>
          <a:bodyPr/>
          <a:lstStyle/>
          <a:p>
            <a:fld id="{931434D4-729A-426F-87E6-7D16E6F31D7C}" type="datetimeFigureOut">
              <a:rPr lang="et-EE" smtClean="0"/>
              <a:t>08.04.2019</a:t>
            </a:fld>
            <a:endParaRPr lang="et-EE"/>
          </a:p>
        </p:txBody>
      </p:sp>
      <p:sp>
        <p:nvSpPr>
          <p:cNvPr id="5" name="Footer Placeholder 4"/>
          <p:cNvSpPr>
            <a:spLocks noGrp="1"/>
          </p:cNvSpPr>
          <p:nvPr>
            <p:ph type="ftr" sz="quarter" idx="11"/>
          </p:nvPr>
        </p:nvSpPr>
        <p:spPr/>
        <p:txBody>
          <a:bodyPr/>
          <a:lstStyle/>
          <a:p>
            <a:endParaRPr lang="et-EE"/>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F3519E3-1BDA-43D9-A694-ECBC33FC0A1F}" type="slidenum">
              <a:rPr lang="et-EE" smtClean="0"/>
              <a:t>‹#›</a:t>
            </a:fld>
            <a:endParaRPr lang="et-EE"/>
          </a:p>
        </p:txBody>
      </p:sp>
    </p:spTree>
    <p:extLst>
      <p:ext uri="{BB962C8B-B14F-4D97-AF65-F5344CB8AC3E}">
        <p14:creationId xmlns:p14="http://schemas.microsoft.com/office/powerpoint/2010/main" val="4249072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ealkiri ja pildiallkiri">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t-EE"/>
              <a:t>Klõpsake juhteksemplari pealkirja laadi redigeerimiseks</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931434D4-729A-426F-87E6-7D16E6F31D7C}" type="datetimeFigureOut">
              <a:rPr lang="et-EE" smtClean="0"/>
              <a:t>08.04.2019</a:t>
            </a:fld>
            <a:endParaRPr lang="et-EE"/>
          </a:p>
        </p:txBody>
      </p:sp>
      <p:sp>
        <p:nvSpPr>
          <p:cNvPr id="5" name="Footer Placeholder 4"/>
          <p:cNvSpPr>
            <a:spLocks noGrp="1"/>
          </p:cNvSpPr>
          <p:nvPr>
            <p:ph type="ftr" sz="quarter" idx="11"/>
          </p:nvPr>
        </p:nvSpPr>
        <p:spPr/>
        <p:txBody>
          <a:bodyPr/>
          <a:lstStyle/>
          <a:p>
            <a:endParaRPr lang="et-E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F3519E3-1BDA-43D9-A694-ECBC33FC0A1F}" type="slidenum">
              <a:rPr lang="et-EE" smtClean="0"/>
              <a:t>‹#›</a:t>
            </a:fld>
            <a:endParaRPr lang="et-EE"/>
          </a:p>
        </p:txBody>
      </p:sp>
    </p:spTree>
    <p:extLst>
      <p:ext uri="{BB962C8B-B14F-4D97-AF65-F5344CB8AC3E}">
        <p14:creationId xmlns:p14="http://schemas.microsoft.com/office/powerpoint/2010/main" val="1763499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iiteallkirjaga tsitaat">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t-EE"/>
              <a:t>Klõpsake juhteksemplari pealkirja laadi redigeerimiseks</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a:t>Klõpsake juhteksemplari tekstilaadide redigeerimiseks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931434D4-729A-426F-87E6-7D16E6F31D7C}" type="datetimeFigureOut">
              <a:rPr lang="et-EE" smtClean="0"/>
              <a:t>08.04.2019</a:t>
            </a:fld>
            <a:endParaRPr lang="et-EE"/>
          </a:p>
        </p:txBody>
      </p:sp>
      <p:sp>
        <p:nvSpPr>
          <p:cNvPr id="5" name="Footer Placeholder 4"/>
          <p:cNvSpPr>
            <a:spLocks noGrp="1"/>
          </p:cNvSpPr>
          <p:nvPr>
            <p:ph type="ftr" sz="quarter" idx="11"/>
          </p:nvPr>
        </p:nvSpPr>
        <p:spPr/>
        <p:txBody>
          <a:bodyPr/>
          <a:lstStyle/>
          <a:p>
            <a:endParaRPr lang="et-EE"/>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F3519E3-1BDA-43D9-A694-ECBC33FC0A1F}" type="slidenum">
              <a:rPr lang="et-EE" smtClean="0"/>
              <a:t>‹#›</a:t>
            </a:fld>
            <a:endParaRPr lang="et-EE"/>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67207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isiitkaart">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t-EE"/>
              <a:t>Klõpsake juhteksemplari pealkirja laadi redigeerimiseks</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t-EE"/>
              <a:t>Klõpsake juhteksemplari tekstilaadide redigeerimiseks</a:t>
            </a:r>
          </a:p>
        </p:txBody>
      </p:sp>
      <p:sp>
        <p:nvSpPr>
          <p:cNvPr id="5" name="Date Placeholder 4"/>
          <p:cNvSpPr>
            <a:spLocks noGrp="1"/>
          </p:cNvSpPr>
          <p:nvPr>
            <p:ph type="dt" sz="half" idx="10"/>
          </p:nvPr>
        </p:nvSpPr>
        <p:spPr/>
        <p:txBody>
          <a:bodyPr/>
          <a:lstStyle/>
          <a:p>
            <a:fld id="{931434D4-729A-426F-87E6-7D16E6F31D7C}" type="datetimeFigureOut">
              <a:rPr lang="et-EE" smtClean="0"/>
              <a:t>08.04.2019</a:t>
            </a:fld>
            <a:endParaRPr lang="et-EE"/>
          </a:p>
        </p:txBody>
      </p:sp>
      <p:sp>
        <p:nvSpPr>
          <p:cNvPr id="6" name="Footer Placeholder 5"/>
          <p:cNvSpPr>
            <a:spLocks noGrp="1"/>
          </p:cNvSpPr>
          <p:nvPr>
            <p:ph type="ftr" sz="quarter" idx="11"/>
          </p:nvPr>
        </p:nvSpPr>
        <p:spPr/>
        <p:txBody>
          <a:bodyPr/>
          <a:lstStyle/>
          <a:p>
            <a:endParaRPr lang="et-E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F3519E3-1BDA-43D9-A694-ECBC33FC0A1F}" type="slidenum">
              <a:rPr lang="et-EE" smtClean="0"/>
              <a:t>‹#›</a:t>
            </a:fld>
            <a:endParaRPr lang="et-EE"/>
          </a:p>
        </p:txBody>
      </p:sp>
    </p:spTree>
    <p:extLst>
      <p:ext uri="{BB962C8B-B14F-4D97-AF65-F5344CB8AC3E}">
        <p14:creationId xmlns:p14="http://schemas.microsoft.com/office/powerpoint/2010/main" val="1437204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sitaadi visiitkaart">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t-EE"/>
              <a:t>Klõpsake juhteksemplari pealkirja laadi redigeerimiseks</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a:t>Klõpsake juhteksemplari tekstilaadide redigeerimiseks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t-EE"/>
              <a:t>Klõpsake juhteksemplari tekstilaadide redigeerimiseks</a:t>
            </a:r>
          </a:p>
        </p:txBody>
      </p:sp>
      <p:sp>
        <p:nvSpPr>
          <p:cNvPr id="5" name="Date Placeholder 4"/>
          <p:cNvSpPr>
            <a:spLocks noGrp="1"/>
          </p:cNvSpPr>
          <p:nvPr>
            <p:ph type="dt" sz="half" idx="10"/>
          </p:nvPr>
        </p:nvSpPr>
        <p:spPr/>
        <p:txBody>
          <a:bodyPr/>
          <a:lstStyle/>
          <a:p>
            <a:fld id="{931434D4-729A-426F-87E6-7D16E6F31D7C}" type="datetimeFigureOut">
              <a:rPr lang="et-EE" smtClean="0"/>
              <a:t>08.04.2019</a:t>
            </a:fld>
            <a:endParaRPr lang="et-EE"/>
          </a:p>
        </p:txBody>
      </p:sp>
      <p:sp>
        <p:nvSpPr>
          <p:cNvPr id="6" name="Footer Placeholder 5"/>
          <p:cNvSpPr>
            <a:spLocks noGrp="1"/>
          </p:cNvSpPr>
          <p:nvPr>
            <p:ph type="ftr" sz="quarter" idx="11"/>
          </p:nvPr>
        </p:nvSpPr>
        <p:spPr/>
        <p:txBody>
          <a:bodyPr/>
          <a:lstStyle/>
          <a:p>
            <a:endParaRPr lang="et-EE"/>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F3519E3-1BDA-43D9-A694-ECBC33FC0A1F}" type="slidenum">
              <a:rPr lang="et-EE" smtClean="0"/>
              <a:t>‹#›</a:t>
            </a:fld>
            <a:endParaRPr lang="et-EE"/>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2677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Õige või val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t-EE"/>
              <a:t>Klõpsake juhteksemplari pealkirja laadi redigeerimiseks</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a:t>Klõpsake juhteksemplari tekstilaadide redigeerimiseks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t-EE"/>
              <a:t>Klõpsake juhteksemplari tekstilaadide redigeerimiseks</a:t>
            </a:r>
          </a:p>
        </p:txBody>
      </p:sp>
      <p:sp>
        <p:nvSpPr>
          <p:cNvPr id="5" name="Date Placeholder 4"/>
          <p:cNvSpPr>
            <a:spLocks noGrp="1"/>
          </p:cNvSpPr>
          <p:nvPr>
            <p:ph type="dt" sz="half" idx="10"/>
          </p:nvPr>
        </p:nvSpPr>
        <p:spPr/>
        <p:txBody>
          <a:bodyPr/>
          <a:lstStyle/>
          <a:p>
            <a:fld id="{931434D4-729A-426F-87E6-7D16E6F31D7C}" type="datetimeFigureOut">
              <a:rPr lang="et-EE" smtClean="0"/>
              <a:t>08.04.2019</a:t>
            </a:fld>
            <a:endParaRPr lang="et-EE"/>
          </a:p>
        </p:txBody>
      </p:sp>
      <p:sp>
        <p:nvSpPr>
          <p:cNvPr id="6" name="Footer Placeholder 5"/>
          <p:cNvSpPr>
            <a:spLocks noGrp="1"/>
          </p:cNvSpPr>
          <p:nvPr>
            <p:ph type="ftr" sz="quarter" idx="11"/>
          </p:nvPr>
        </p:nvSpPr>
        <p:spPr/>
        <p:txBody>
          <a:bodyPr/>
          <a:lstStyle/>
          <a:p>
            <a:endParaRPr lang="et-E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F3519E3-1BDA-43D9-A694-ECBC33FC0A1F}" type="slidenum">
              <a:rPr lang="et-EE" smtClean="0"/>
              <a:t>‹#›</a:t>
            </a:fld>
            <a:endParaRPr lang="et-EE"/>
          </a:p>
        </p:txBody>
      </p:sp>
    </p:spTree>
    <p:extLst>
      <p:ext uri="{BB962C8B-B14F-4D97-AF65-F5344CB8AC3E}">
        <p14:creationId xmlns:p14="http://schemas.microsoft.com/office/powerpoint/2010/main" val="3799046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dirty="0"/>
          </a:p>
        </p:txBody>
      </p:sp>
      <p:sp>
        <p:nvSpPr>
          <p:cNvPr id="3" name="Vertical Text Placeholder 2"/>
          <p:cNvSpPr>
            <a:spLocks noGrp="1"/>
          </p:cNvSpPr>
          <p:nvPr>
            <p:ph type="body" orient="vert" idx="1"/>
          </p:nvPr>
        </p:nvSpPr>
        <p:spPr/>
        <p:txBody>
          <a:bodyPr vert="eaVert" ancho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931434D4-729A-426F-87E6-7D16E6F31D7C}" type="datetimeFigureOut">
              <a:rPr lang="et-EE" smtClean="0"/>
              <a:t>08.04.2019</a:t>
            </a:fld>
            <a:endParaRPr lang="et-EE"/>
          </a:p>
        </p:txBody>
      </p:sp>
      <p:sp>
        <p:nvSpPr>
          <p:cNvPr id="5" name="Footer Placeholder 4"/>
          <p:cNvSpPr>
            <a:spLocks noGrp="1"/>
          </p:cNvSpPr>
          <p:nvPr>
            <p:ph type="ftr" sz="quarter" idx="11"/>
          </p:nvPr>
        </p:nvSpPr>
        <p:spPr/>
        <p:txBody>
          <a:bodyPr/>
          <a:lstStyle/>
          <a:p>
            <a:endParaRPr lang="et-E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F3519E3-1BDA-43D9-A694-ECBC33FC0A1F}" type="slidenum">
              <a:rPr lang="et-EE" smtClean="0"/>
              <a:t>‹#›</a:t>
            </a:fld>
            <a:endParaRPr lang="et-EE"/>
          </a:p>
        </p:txBody>
      </p:sp>
    </p:spTree>
    <p:extLst>
      <p:ext uri="{BB962C8B-B14F-4D97-AF65-F5344CB8AC3E}">
        <p14:creationId xmlns:p14="http://schemas.microsoft.com/office/powerpoint/2010/main" val="3748260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t-EE"/>
              <a:t>Klõpsake juhteksemplari pealkirja laadi redigeerimiseks</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931434D4-729A-426F-87E6-7D16E6F31D7C}" type="datetimeFigureOut">
              <a:rPr lang="et-EE" smtClean="0"/>
              <a:t>08.04.2019</a:t>
            </a:fld>
            <a:endParaRPr lang="et-EE"/>
          </a:p>
        </p:txBody>
      </p:sp>
      <p:sp>
        <p:nvSpPr>
          <p:cNvPr id="5" name="Footer Placeholder 4"/>
          <p:cNvSpPr>
            <a:spLocks noGrp="1"/>
          </p:cNvSpPr>
          <p:nvPr>
            <p:ph type="ftr" sz="quarter" idx="11"/>
          </p:nvPr>
        </p:nvSpPr>
        <p:spPr/>
        <p:txBody>
          <a:bodyPr/>
          <a:lstStyle/>
          <a:p>
            <a:endParaRPr lang="et-E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F3519E3-1BDA-43D9-A694-ECBC33FC0A1F}" type="slidenum">
              <a:rPr lang="et-EE" smtClean="0"/>
              <a:t>‹#›</a:t>
            </a:fld>
            <a:endParaRPr lang="et-EE"/>
          </a:p>
        </p:txBody>
      </p:sp>
    </p:spTree>
    <p:extLst>
      <p:ext uri="{BB962C8B-B14F-4D97-AF65-F5344CB8AC3E}">
        <p14:creationId xmlns:p14="http://schemas.microsoft.com/office/powerpoint/2010/main" val="1481344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t-EE"/>
              <a:t>Klõpsake juhteksemplari pealkirja laadi redigeerimiseks</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a:t>Klõpsake juhteksemplari alapealkirja laadi redigeerimiseks</a:t>
            </a:r>
            <a:endParaRPr lang="en-US" dirty="0"/>
          </a:p>
        </p:txBody>
      </p:sp>
      <p:sp>
        <p:nvSpPr>
          <p:cNvPr id="4" name="Date Placeholder 3"/>
          <p:cNvSpPr>
            <a:spLocks noGrp="1"/>
          </p:cNvSpPr>
          <p:nvPr>
            <p:ph type="dt" sz="half" idx="10"/>
          </p:nvPr>
        </p:nvSpPr>
        <p:spPr/>
        <p:txBody>
          <a:bodyPr/>
          <a:lstStyle/>
          <a:p>
            <a:fld id="{931434D4-729A-426F-87E6-7D16E6F31D7C}" type="datetimeFigureOut">
              <a:rPr lang="et-EE" smtClean="0"/>
              <a:t>08.04.2019</a:t>
            </a:fld>
            <a:endParaRPr lang="et-EE"/>
          </a:p>
        </p:txBody>
      </p:sp>
      <p:sp>
        <p:nvSpPr>
          <p:cNvPr id="5" name="Footer Placeholder 4"/>
          <p:cNvSpPr>
            <a:spLocks noGrp="1"/>
          </p:cNvSpPr>
          <p:nvPr>
            <p:ph type="ftr" sz="quarter" idx="11"/>
          </p:nvPr>
        </p:nvSpPr>
        <p:spPr/>
        <p:txBody>
          <a:bodyPr/>
          <a:lstStyle/>
          <a:p>
            <a:endParaRPr lang="et-EE"/>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F3519E3-1BDA-43D9-A694-ECBC33FC0A1F}" type="slidenum">
              <a:rPr lang="et-EE" smtClean="0"/>
              <a:t>‹#›</a:t>
            </a:fld>
            <a:endParaRPr lang="et-EE"/>
          </a:p>
        </p:txBody>
      </p:sp>
    </p:spTree>
    <p:extLst>
      <p:ext uri="{BB962C8B-B14F-4D97-AF65-F5344CB8AC3E}">
        <p14:creationId xmlns:p14="http://schemas.microsoft.com/office/powerpoint/2010/main" val="2138424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t-EE"/>
              <a:t>Klõpsake juhteksemplari pealkirja laadi redigeerimiseks</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931434D4-729A-426F-87E6-7D16E6F31D7C}" type="datetimeFigureOut">
              <a:rPr lang="et-EE" smtClean="0"/>
              <a:t>08.04.2019</a:t>
            </a:fld>
            <a:endParaRPr lang="et-EE"/>
          </a:p>
        </p:txBody>
      </p:sp>
      <p:sp>
        <p:nvSpPr>
          <p:cNvPr id="5" name="Footer Placeholder 4"/>
          <p:cNvSpPr>
            <a:spLocks noGrp="1"/>
          </p:cNvSpPr>
          <p:nvPr>
            <p:ph type="ftr" sz="quarter" idx="11"/>
          </p:nvPr>
        </p:nvSpPr>
        <p:spPr/>
        <p:txBody>
          <a:bodyPr/>
          <a:lstStyle/>
          <a:p>
            <a:endParaRPr lang="et-E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F3519E3-1BDA-43D9-A694-ECBC33FC0A1F}" type="slidenum">
              <a:rPr lang="et-EE" smtClean="0"/>
              <a:t>‹#›</a:t>
            </a:fld>
            <a:endParaRPr lang="et-EE"/>
          </a:p>
        </p:txBody>
      </p:sp>
    </p:spTree>
    <p:extLst>
      <p:ext uri="{BB962C8B-B14F-4D97-AF65-F5344CB8AC3E}">
        <p14:creationId xmlns:p14="http://schemas.microsoft.com/office/powerpoint/2010/main" val="3753482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t-EE"/>
              <a:t>Klõpsake juhteksemplari pealkirja laadi redigeerimiseks</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931434D4-729A-426F-87E6-7D16E6F31D7C}" type="datetimeFigureOut">
              <a:rPr lang="et-EE" smtClean="0"/>
              <a:t>08.04.2019</a:t>
            </a:fld>
            <a:endParaRPr lang="et-EE"/>
          </a:p>
        </p:txBody>
      </p:sp>
      <p:sp>
        <p:nvSpPr>
          <p:cNvPr id="5" name="Footer Placeholder 4"/>
          <p:cNvSpPr>
            <a:spLocks noGrp="1"/>
          </p:cNvSpPr>
          <p:nvPr>
            <p:ph type="ftr" sz="quarter" idx="11"/>
          </p:nvPr>
        </p:nvSpPr>
        <p:spPr/>
        <p:txBody>
          <a:bodyPr/>
          <a:lstStyle/>
          <a:p>
            <a:endParaRPr lang="et-E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F3519E3-1BDA-43D9-A694-ECBC33FC0A1F}" type="slidenum">
              <a:rPr lang="et-EE" smtClean="0"/>
              <a:t>‹#›</a:t>
            </a:fld>
            <a:endParaRPr lang="et-EE"/>
          </a:p>
        </p:txBody>
      </p:sp>
    </p:spTree>
    <p:extLst>
      <p:ext uri="{BB962C8B-B14F-4D97-AF65-F5344CB8AC3E}">
        <p14:creationId xmlns:p14="http://schemas.microsoft.com/office/powerpoint/2010/main" val="2662831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t-EE"/>
              <a:t>Klõpsake juhteksemplari pealkirja laadi redigeerimiseks</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931434D4-729A-426F-87E6-7D16E6F31D7C}" type="datetimeFigureOut">
              <a:rPr lang="et-EE" smtClean="0"/>
              <a:t>08.04.2019</a:t>
            </a:fld>
            <a:endParaRPr lang="et-EE"/>
          </a:p>
        </p:txBody>
      </p:sp>
      <p:sp>
        <p:nvSpPr>
          <p:cNvPr id="5" name="Footer Placeholder 4"/>
          <p:cNvSpPr>
            <a:spLocks noGrp="1"/>
          </p:cNvSpPr>
          <p:nvPr>
            <p:ph type="ftr" sz="quarter" idx="11"/>
          </p:nvPr>
        </p:nvSpPr>
        <p:spPr/>
        <p:txBody>
          <a:bodyPr/>
          <a:lstStyle/>
          <a:p>
            <a:endParaRPr lang="et-E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F3519E3-1BDA-43D9-A694-ECBC33FC0A1F}" type="slidenum">
              <a:rPr lang="et-EE" smtClean="0"/>
              <a:t>‹#›</a:t>
            </a:fld>
            <a:endParaRPr lang="et-EE"/>
          </a:p>
        </p:txBody>
      </p:sp>
    </p:spTree>
    <p:extLst>
      <p:ext uri="{BB962C8B-B14F-4D97-AF65-F5344CB8AC3E}">
        <p14:creationId xmlns:p14="http://schemas.microsoft.com/office/powerpoint/2010/main" val="22184622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t-EE"/>
              <a:t>Klõpsake juhteksemplari pealkirja laadi redigeerimiseks</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Date Placeholder 4"/>
          <p:cNvSpPr>
            <a:spLocks noGrp="1"/>
          </p:cNvSpPr>
          <p:nvPr>
            <p:ph type="dt" sz="half" idx="10"/>
          </p:nvPr>
        </p:nvSpPr>
        <p:spPr/>
        <p:txBody>
          <a:bodyPr/>
          <a:lstStyle/>
          <a:p>
            <a:fld id="{931434D4-729A-426F-87E6-7D16E6F31D7C}" type="datetimeFigureOut">
              <a:rPr lang="et-EE" smtClean="0"/>
              <a:t>08.04.2019</a:t>
            </a:fld>
            <a:endParaRPr lang="et-EE"/>
          </a:p>
        </p:txBody>
      </p:sp>
      <p:sp>
        <p:nvSpPr>
          <p:cNvPr id="6" name="Footer Placeholder 5"/>
          <p:cNvSpPr>
            <a:spLocks noGrp="1"/>
          </p:cNvSpPr>
          <p:nvPr>
            <p:ph type="ftr" sz="quarter" idx="11"/>
          </p:nvPr>
        </p:nvSpPr>
        <p:spPr/>
        <p:txBody>
          <a:bodyPr/>
          <a:lstStyle/>
          <a:p>
            <a:endParaRPr lang="et-EE"/>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F3519E3-1BDA-43D9-A694-ECBC33FC0A1F}" type="slidenum">
              <a:rPr lang="et-EE" smtClean="0"/>
              <a:t>‹#›</a:t>
            </a:fld>
            <a:endParaRPr lang="et-EE"/>
          </a:p>
        </p:txBody>
      </p:sp>
    </p:spTree>
    <p:extLst>
      <p:ext uri="{BB962C8B-B14F-4D97-AF65-F5344CB8AC3E}">
        <p14:creationId xmlns:p14="http://schemas.microsoft.com/office/powerpoint/2010/main" val="3687335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t-EE"/>
              <a:t>Klõpsake juhteksemplari pealkirja laadi redigeerimiseks</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7" name="Date Placeholder 6"/>
          <p:cNvSpPr>
            <a:spLocks noGrp="1"/>
          </p:cNvSpPr>
          <p:nvPr>
            <p:ph type="dt" sz="half" idx="10"/>
          </p:nvPr>
        </p:nvSpPr>
        <p:spPr/>
        <p:txBody>
          <a:bodyPr/>
          <a:lstStyle/>
          <a:p>
            <a:fld id="{931434D4-729A-426F-87E6-7D16E6F31D7C}" type="datetimeFigureOut">
              <a:rPr lang="et-EE" smtClean="0"/>
              <a:t>08.04.2019</a:t>
            </a:fld>
            <a:endParaRPr lang="et-EE"/>
          </a:p>
        </p:txBody>
      </p:sp>
      <p:sp>
        <p:nvSpPr>
          <p:cNvPr id="8" name="Footer Placeholder 7"/>
          <p:cNvSpPr>
            <a:spLocks noGrp="1"/>
          </p:cNvSpPr>
          <p:nvPr>
            <p:ph type="ftr" sz="quarter" idx="11"/>
          </p:nvPr>
        </p:nvSpPr>
        <p:spPr/>
        <p:txBody>
          <a:bodyPr/>
          <a:lstStyle/>
          <a:p>
            <a:endParaRPr lang="et-EE"/>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F3519E3-1BDA-43D9-A694-ECBC33FC0A1F}" type="slidenum">
              <a:rPr lang="et-EE" smtClean="0"/>
              <a:t>‹#›</a:t>
            </a:fld>
            <a:endParaRPr lang="et-EE"/>
          </a:p>
        </p:txBody>
      </p:sp>
    </p:spTree>
    <p:extLst>
      <p:ext uri="{BB962C8B-B14F-4D97-AF65-F5344CB8AC3E}">
        <p14:creationId xmlns:p14="http://schemas.microsoft.com/office/powerpoint/2010/main" val="2723029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dirty="0"/>
          </a:p>
        </p:txBody>
      </p:sp>
      <p:sp>
        <p:nvSpPr>
          <p:cNvPr id="3" name="Date Placeholder 2"/>
          <p:cNvSpPr>
            <a:spLocks noGrp="1"/>
          </p:cNvSpPr>
          <p:nvPr>
            <p:ph type="dt" sz="half" idx="10"/>
          </p:nvPr>
        </p:nvSpPr>
        <p:spPr/>
        <p:txBody>
          <a:bodyPr/>
          <a:lstStyle/>
          <a:p>
            <a:fld id="{931434D4-729A-426F-87E6-7D16E6F31D7C}" type="datetimeFigureOut">
              <a:rPr lang="et-EE" smtClean="0"/>
              <a:t>08.04.2019</a:t>
            </a:fld>
            <a:endParaRPr lang="et-EE"/>
          </a:p>
        </p:txBody>
      </p:sp>
      <p:sp>
        <p:nvSpPr>
          <p:cNvPr id="4" name="Footer Placeholder 3"/>
          <p:cNvSpPr>
            <a:spLocks noGrp="1"/>
          </p:cNvSpPr>
          <p:nvPr>
            <p:ph type="ftr" sz="quarter" idx="11"/>
          </p:nvPr>
        </p:nvSpPr>
        <p:spPr/>
        <p:txBody>
          <a:bodyPr/>
          <a:lstStyle/>
          <a:p>
            <a:endParaRPr lang="et-EE"/>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F3519E3-1BDA-43D9-A694-ECBC33FC0A1F}" type="slidenum">
              <a:rPr lang="et-EE" smtClean="0"/>
              <a:t>‹#›</a:t>
            </a:fld>
            <a:endParaRPr lang="et-EE"/>
          </a:p>
        </p:txBody>
      </p:sp>
    </p:spTree>
    <p:extLst>
      <p:ext uri="{BB962C8B-B14F-4D97-AF65-F5344CB8AC3E}">
        <p14:creationId xmlns:p14="http://schemas.microsoft.com/office/powerpoint/2010/main" val="2012520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1434D4-729A-426F-87E6-7D16E6F31D7C}" type="datetimeFigureOut">
              <a:rPr lang="et-EE" smtClean="0"/>
              <a:t>08.04.2019</a:t>
            </a:fld>
            <a:endParaRPr lang="et-EE"/>
          </a:p>
        </p:txBody>
      </p:sp>
      <p:sp>
        <p:nvSpPr>
          <p:cNvPr id="3" name="Footer Placeholder 2"/>
          <p:cNvSpPr>
            <a:spLocks noGrp="1"/>
          </p:cNvSpPr>
          <p:nvPr>
            <p:ph type="ftr" sz="quarter" idx="11"/>
          </p:nvPr>
        </p:nvSpPr>
        <p:spPr/>
        <p:txBody>
          <a:bodyPr/>
          <a:lstStyle/>
          <a:p>
            <a:endParaRPr lang="et-EE"/>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F3519E3-1BDA-43D9-A694-ECBC33FC0A1F}" type="slidenum">
              <a:rPr lang="et-EE" smtClean="0"/>
              <a:t>‹#›</a:t>
            </a:fld>
            <a:endParaRPr lang="et-EE"/>
          </a:p>
        </p:txBody>
      </p:sp>
    </p:spTree>
    <p:extLst>
      <p:ext uri="{BB962C8B-B14F-4D97-AF65-F5344CB8AC3E}">
        <p14:creationId xmlns:p14="http://schemas.microsoft.com/office/powerpoint/2010/main" val="3007083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t-EE"/>
              <a:t>Klõpsake juhteksemplari pealkirja laadi redigeerimiseks</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Klõpsake juhteksemplari tekstilaadide redigeerimiseks</a:t>
            </a:r>
          </a:p>
        </p:txBody>
      </p:sp>
      <p:sp>
        <p:nvSpPr>
          <p:cNvPr id="5" name="Date Placeholder 4"/>
          <p:cNvSpPr>
            <a:spLocks noGrp="1"/>
          </p:cNvSpPr>
          <p:nvPr>
            <p:ph type="dt" sz="half" idx="10"/>
          </p:nvPr>
        </p:nvSpPr>
        <p:spPr/>
        <p:txBody>
          <a:bodyPr/>
          <a:lstStyle/>
          <a:p>
            <a:fld id="{931434D4-729A-426F-87E6-7D16E6F31D7C}" type="datetimeFigureOut">
              <a:rPr lang="et-EE" smtClean="0"/>
              <a:t>08.04.2019</a:t>
            </a:fld>
            <a:endParaRPr lang="et-EE"/>
          </a:p>
        </p:txBody>
      </p:sp>
      <p:sp>
        <p:nvSpPr>
          <p:cNvPr id="6" name="Footer Placeholder 5"/>
          <p:cNvSpPr>
            <a:spLocks noGrp="1"/>
          </p:cNvSpPr>
          <p:nvPr>
            <p:ph type="ftr" sz="quarter" idx="11"/>
          </p:nvPr>
        </p:nvSpPr>
        <p:spPr/>
        <p:txBody>
          <a:bodyPr/>
          <a:lstStyle/>
          <a:p>
            <a:endParaRPr lang="et-EE"/>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F3519E3-1BDA-43D9-A694-ECBC33FC0A1F}" type="slidenum">
              <a:rPr lang="et-EE" smtClean="0"/>
              <a:t>‹#›</a:t>
            </a:fld>
            <a:endParaRPr lang="et-EE"/>
          </a:p>
        </p:txBody>
      </p:sp>
    </p:spTree>
    <p:extLst>
      <p:ext uri="{BB962C8B-B14F-4D97-AF65-F5344CB8AC3E}">
        <p14:creationId xmlns:p14="http://schemas.microsoft.com/office/powerpoint/2010/main" val="35162255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t-EE"/>
              <a:t>Klõpsake juhteksemplari pealkirja laadi redigeerimiseks</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t-EE"/>
              <a:t>Pildi lisamiseks klõpsake ikooni</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Klõpsake juhteksemplari tekstilaadide redigeerimiseks</a:t>
            </a:r>
          </a:p>
        </p:txBody>
      </p:sp>
      <p:sp>
        <p:nvSpPr>
          <p:cNvPr id="5" name="Date Placeholder 4"/>
          <p:cNvSpPr>
            <a:spLocks noGrp="1"/>
          </p:cNvSpPr>
          <p:nvPr>
            <p:ph type="dt" sz="half" idx="10"/>
          </p:nvPr>
        </p:nvSpPr>
        <p:spPr/>
        <p:txBody>
          <a:bodyPr/>
          <a:lstStyle/>
          <a:p>
            <a:fld id="{931434D4-729A-426F-87E6-7D16E6F31D7C}" type="datetimeFigureOut">
              <a:rPr lang="et-EE" smtClean="0"/>
              <a:t>08.04.2019</a:t>
            </a:fld>
            <a:endParaRPr lang="et-EE"/>
          </a:p>
        </p:txBody>
      </p:sp>
      <p:sp>
        <p:nvSpPr>
          <p:cNvPr id="6" name="Footer Placeholder 5"/>
          <p:cNvSpPr>
            <a:spLocks noGrp="1"/>
          </p:cNvSpPr>
          <p:nvPr>
            <p:ph type="ftr" sz="quarter" idx="11"/>
          </p:nvPr>
        </p:nvSpPr>
        <p:spPr/>
        <p:txBody>
          <a:bodyPr/>
          <a:lstStyle/>
          <a:p>
            <a:endParaRPr lang="et-E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F3519E3-1BDA-43D9-A694-ECBC33FC0A1F}" type="slidenum">
              <a:rPr lang="et-EE" smtClean="0"/>
              <a:t>‹#›</a:t>
            </a:fld>
            <a:endParaRPr lang="et-EE"/>
          </a:p>
        </p:txBody>
      </p:sp>
    </p:spTree>
    <p:extLst>
      <p:ext uri="{BB962C8B-B14F-4D97-AF65-F5344CB8AC3E}">
        <p14:creationId xmlns:p14="http://schemas.microsoft.com/office/powerpoint/2010/main" val="3317761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ealkiri ja pildiallkiri">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t-EE"/>
              <a:t>Klõpsake juhteksemplari pealkirja laadi redigeerimiseks</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931434D4-729A-426F-87E6-7D16E6F31D7C}" type="datetimeFigureOut">
              <a:rPr lang="et-EE" smtClean="0"/>
              <a:t>08.04.2019</a:t>
            </a:fld>
            <a:endParaRPr lang="et-EE"/>
          </a:p>
        </p:txBody>
      </p:sp>
      <p:sp>
        <p:nvSpPr>
          <p:cNvPr id="5" name="Footer Placeholder 4"/>
          <p:cNvSpPr>
            <a:spLocks noGrp="1"/>
          </p:cNvSpPr>
          <p:nvPr>
            <p:ph type="ftr" sz="quarter" idx="11"/>
          </p:nvPr>
        </p:nvSpPr>
        <p:spPr/>
        <p:txBody>
          <a:bodyPr/>
          <a:lstStyle/>
          <a:p>
            <a:endParaRPr lang="et-E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F3519E3-1BDA-43D9-A694-ECBC33FC0A1F}" type="slidenum">
              <a:rPr lang="et-EE" smtClean="0"/>
              <a:t>‹#›</a:t>
            </a:fld>
            <a:endParaRPr lang="et-EE"/>
          </a:p>
        </p:txBody>
      </p:sp>
    </p:spTree>
    <p:extLst>
      <p:ext uri="{BB962C8B-B14F-4D97-AF65-F5344CB8AC3E}">
        <p14:creationId xmlns:p14="http://schemas.microsoft.com/office/powerpoint/2010/main" val="329388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Viiteallkirjaga tsitaat">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t-EE"/>
              <a:t>Klõpsake juhteksemplari pealkirja laadi redigeerimiseks</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a:t>Klõpsake juhteksemplari tekstilaadide redigeerimiseks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931434D4-729A-426F-87E6-7D16E6F31D7C}" type="datetimeFigureOut">
              <a:rPr lang="et-EE" smtClean="0"/>
              <a:t>08.04.2019</a:t>
            </a:fld>
            <a:endParaRPr lang="et-EE"/>
          </a:p>
        </p:txBody>
      </p:sp>
      <p:sp>
        <p:nvSpPr>
          <p:cNvPr id="5" name="Footer Placeholder 4"/>
          <p:cNvSpPr>
            <a:spLocks noGrp="1"/>
          </p:cNvSpPr>
          <p:nvPr>
            <p:ph type="ftr" sz="quarter" idx="11"/>
          </p:nvPr>
        </p:nvSpPr>
        <p:spPr/>
        <p:txBody>
          <a:bodyPr/>
          <a:lstStyle/>
          <a:p>
            <a:endParaRPr lang="et-EE"/>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F3519E3-1BDA-43D9-A694-ECBC33FC0A1F}" type="slidenum">
              <a:rPr lang="et-EE" smtClean="0"/>
              <a:t>‹#›</a:t>
            </a:fld>
            <a:endParaRPr lang="et-EE"/>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555749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Visiitkaart">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t-EE"/>
              <a:t>Klõpsake juhteksemplari pealkirja laadi redigeerimiseks</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t-EE"/>
              <a:t>Klõpsake juhteksemplari tekstilaadide redigeerimiseks</a:t>
            </a:r>
          </a:p>
        </p:txBody>
      </p:sp>
      <p:sp>
        <p:nvSpPr>
          <p:cNvPr id="5" name="Date Placeholder 4"/>
          <p:cNvSpPr>
            <a:spLocks noGrp="1"/>
          </p:cNvSpPr>
          <p:nvPr>
            <p:ph type="dt" sz="half" idx="10"/>
          </p:nvPr>
        </p:nvSpPr>
        <p:spPr/>
        <p:txBody>
          <a:bodyPr/>
          <a:lstStyle/>
          <a:p>
            <a:fld id="{931434D4-729A-426F-87E6-7D16E6F31D7C}" type="datetimeFigureOut">
              <a:rPr lang="et-EE" smtClean="0"/>
              <a:t>08.04.2019</a:t>
            </a:fld>
            <a:endParaRPr lang="et-EE"/>
          </a:p>
        </p:txBody>
      </p:sp>
      <p:sp>
        <p:nvSpPr>
          <p:cNvPr id="6" name="Footer Placeholder 5"/>
          <p:cNvSpPr>
            <a:spLocks noGrp="1"/>
          </p:cNvSpPr>
          <p:nvPr>
            <p:ph type="ftr" sz="quarter" idx="11"/>
          </p:nvPr>
        </p:nvSpPr>
        <p:spPr/>
        <p:txBody>
          <a:bodyPr/>
          <a:lstStyle/>
          <a:p>
            <a:endParaRPr lang="et-E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F3519E3-1BDA-43D9-A694-ECBC33FC0A1F}" type="slidenum">
              <a:rPr lang="et-EE" smtClean="0"/>
              <a:t>‹#›</a:t>
            </a:fld>
            <a:endParaRPr lang="et-EE"/>
          </a:p>
        </p:txBody>
      </p:sp>
    </p:spTree>
    <p:extLst>
      <p:ext uri="{BB962C8B-B14F-4D97-AF65-F5344CB8AC3E}">
        <p14:creationId xmlns:p14="http://schemas.microsoft.com/office/powerpoint/2010/main" val="3392956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sitaadi visiitkaart">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t-EE"/>
              <a:t>Klõpsake juhteksemplari pealkirja laadi redigeerimiseks</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a:t>Klõpsake juhteksemplari tekstilaadide redigeerimiseks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t-EE"/>
              <a:t>Klõpsake juhteksemplari tekstilaadide redigeerimiseks</a:t>
            </a:r>
          </a:p>
        </p:txBody>
      </p:sp>
      <p:sp>
        <p:nvSpPr>
          <p:cNvPr id="5" name="Date Placeholder 4"/>
          <p:cNvSpPr>
            <a:spLocks noGrp="1"/>
          </p:cNvSpPr>
          <p:nvPr>
            <p:ph type="dt" sz="half" idx="10"/>
          </p:nvPr>
        </p:nvSpPr>
        <p:spPr/>
        <p:txBody>
          <a:bodyPr/>
          <a:lstStyle/>
          <a:p>
            <a:fld id="{931434D4-729A-426F-87E6-7D16E6F31D7C}" type="datetimeFigureOut">
              <a:rPr lang="et-EE" smtClean="0"/>
              <a:t>08.04.2019</a:t>
            </a:fld>
            <a:endParaRPr lang="et-EE"/>
          </a:p>
        </p:txBody>
      </p:sp>
      <p:sp>
        <p:nvSpPr>
          <p:cNvPr id="6" name="Footer Placeholder 5"/>
          <p:cNvSpPr>
            <a:spLocks noGrp="1"/>
          </p:cNvSpPr>
          <p:nvPr>
            <p:ph type="ftr" sz="quarter" idx="11"/>
          </p:nvPr>
        </p:nvSpPr>
        <p:spPr/>
        <p:txBody>
          <a:bodyPr/>
          <a:lstStyle/>
          <a:p>
            <a:endParaRPr lang="et-EE"/>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F3519E3-1BDA-43D9-A694-ECBC33FC0A1F}" type="slidenum">
              <a:rPr lang="et-EE" smtClean="0"/>
              <a:t>‹#›</a:t>
            </a:fld>
            <a:endParaRPr lang="et-EE"/>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829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t-EE"/>
              <a:t>Klõpsake juhteksemplari pealkirja laadi redigeerimiseks</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931434D4-729A-426F-87E6-7D16E6F31D7C}" type="datetimeFigureOut">
              <a:rPr lang="et-EE" smtClean="0"/>
              <a:t>08.04.2019</a:t>
            </a:fld>
            <a:endParaRPr lang="et-EE"/>
          </a:p>
        </p:txBody>
      </p:sp>
      <p:sp>
        <p:nvSpPr>
          <p:cNvPr id="5" name="Footer Placeholder 4"/>
          <p:cNvSpPr>
            <a:spLocks noGrp="1"/>
          </p:cNvSpPr>
          <p:nvPr>
            <p:ph type="ftr" sz="quarter" idx="11"/>
          </p:nvPr>
        </p:nvSpPr>
        <p:spPr/>
        <p:txBody>
          <a:bodyPr/>
          <a:lstStyle/>
          <a:p>
            <a:endParaRPr lang="et-E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F3519E3-1BDA-43D9-A694-ECBC33FC0A1F}" type="slidenum">
              <a:rPr lang="et-EE" smtClean="0"/>
              <a:t>‹#›</a:t>
            </a:fld>
            <a:endParaRPr lang="et-EE"/>
          </a:p>
        </p:txBody>
      </p:sp>
    </p:spTree>
    <p:extLst>
      <p:ext uri="{BB962C8B-B14F-4D97-AF65-F5344CB8AC3E}">
        <p14:creationId xmlns:p14="http://schemas.microsoft.com/office/powerpoint/2010/main" val="26953174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Õige või val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t-EE"/>
              <a:t>Klõpsake juhteksemplari pealkirja laadi redigeerimiseks</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a:t>Klõpsake juhteksemplari tekstilaadide redigeerimiseks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t-EE"/>
              <a:t>Klõpsake juhteksemplari tekstilaadide redigeerimiseks</a:t>
            </a:r>
          </a:p>
        </p:txBody>
      </p:sp>
      <p:sp>
        <p:nvSpPr>
          <p:cNvPr id="5" name="Date Placeholder 4"/>
          <p:cNvSpPr>
            <a:spLocks noGrp="1"/>
          </p:cNvSpPr>
          <p:nvPr>
            <p:ph type="dt" sz="half" idx="10"/>
          </p:nvPr>
        </p:nvSpPr>
        <p:spPr/>
        <p:txBody>
          <a:bodyPr/>
          <a:lstStyle/>
          <a:p>
            <a:fld id="{931434D4-729A-426F-87E6-7D16E6F31D7C}" type="datetimeFigureOut">
              <a:rPr lang="et-EE" smtClean="0"/>
              <a:t>08.04.2019</a:t>
            </a:fld>
            <a:endParaRPr lang="et-EE"/>
          </a:p>
        </p:txBody>
      </p:sp>
      <p:sp>
        <p:nvSpPr>
          <p:cNvPr id="6" name="Footer Placeholder 5"/>
          <p:cNvSpPr>
            <a:spLocks noGrp="1"/>
          </p:cNvSpPr>
          <p:nvPr>
            <p:ph type="ftr" sz="quarter" idx="11"/>
          </p:nvPr>
        </p:nvSpPr>
        <p:spPr/>
        <p:txBody>
          <a:bodyPr/>
          <a:lstStyle/>
          <a:p>
            <a:endParaRPr lang="et-E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F3519E3-1BDA-43D9-A694-ECBC33FC0A1F}" type="slidenum">
              <a:rPr lang="et-EE" smtClean="0"/>
              <a:t>‹#›</a:t>
            </a:fld>
            <a:endParaRPr lang="et-EE"/>
          </a:p>
        </p:txBody>
      </p:sp>
    </p:spTree>
    <p:extLst>
      <p:ext uri="{BB962C8B-B14F-4D97-AF65-F5344CB8AC3E}">
        <p14:creationId xmlns:p14="http://schemas.microsoft.com/office/powerpoint/2010/main" val="41256067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dirty="0"/>
          </a:p>
        </p:txBody>
      </p:sp>
      <p:sp>
        <p:nvSpPr>
          <p:cNvPr id="3" name="Vertical Text Placeholder 2"/>
          <p:cNvSpPr>
            <a:spLocks noGrp="1"/>
          </p:cNvSpPr>
          <p:nvPr>
            <p:ph type="body" orient="vert" idx="1"/>
          </p:nvPr>
        </p:nvSpPr>
        <p:spPr/>
        <p:txBody>
          <a:bodyPr vert="eaVert" ancho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931434D4-729A-426F-87E6-7D16E6F31D7C}" type="datetimeFigureOut">
              <a:rPr lang="et-EE" smtClean="0"/>
              <a:t>08.04.2019</a:t>
            </a:fld>
            <a:endParaRPr lang="et-EE"/>
          </a:p>
        </p:txBody>
      </p:sp>
      <p:sp>
        <p:nvSpPr>
          <p:cNvPr id="5" name="Footer Placeholder 4"/>
          <p:cNvSpPr>
            <a:spLocks noGrp="1"/>
          </p:cNvSpPr>
          <p:nvPr>
            <p:ph type="ftr" sz="quarter" idx="11"/>
          </p:nvPr>
        </p:nvSpPr>
        <p:spPr/>
        <p:txBody>
          <a:bodyPr/>
          <a:lstStyle/>
          <a:p>
            <a:endParaRPr lang="et-E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F3519E3-1BDA-43D9-A694-ECBC33FC0A1F}" type="slidenum">
              <a:rPr lang="et-EE" smtClean="0"/>
              <a:t>‹#›</a:t>
            </a:fld>
            <a:endParaRPr lang="et-EE"/>
          </a:p>
        </p:txBody>
      </p:sp>
    </p:spTree>
    <p:extLst>
      <p:ext uri="{BB962C8B-B14F-4D97-AF65-F5344CB8AC3E}">
        <p14:creationId xmlns:p14="http://schemas.microsoft.com/office/powerpoint/2010/main" val="3019714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t-EE"/>
              <a:t>Klõpsake juhteksemplari pealkirja laadi redigeerimiseks</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931434D4-729A-426F-87E6-7D16E6F31D7C}" type="datetimeFigureOut">
              <a:rPr lang="et-EE" smtClean="0"/>
              <a:t>08.04.2019</a:t>
            </a:fld>
            <a:endParaRPr lang="et-EE"/>
          </a:p>
        </p:txBody>
      </p:sp>
      <p:sp>
        <p:nvSpPr>
          <p:cNvPr id="5" name="Footer Placeholder 4"/>
          <p:cNvSpPr>
            <a:spLocks noGrp="1"/>
          </p:cNvSpPr>
          <p:nvPr>
            <p:ph type="ftr" sz="quarter" idx="11"/>
          </p:nvPr>
        </p:nvSpPr>
        <p:spPr/>
        <p:txBody>
          <a:bodyPr/>
          <a:lstStyle/>
          <a:p>
            <a:endParaRPr lang="et-E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F3519E3-1BDA-43D9-A694-ECBC33FC0A1F}" type="slidenum">
              <a:rPr lang="et-EE" smtClean="0"/>
              <a:t>‹#›</a:t>
            </a:fld>
            <a:endParaRPr lang="et-EE"/>
          </a:p>
        </p:txBody>
      </p:sp>
    </p:spTree>
    <p:extLst>
      <p:ext uri="{BB962C8B-B14F-4D97-AF65-F5344CB8AC3E}">
        <p14:creationId xmlns:p14="http://schemas.microsoft.com/office/powerpoint/2010/main" val="2654547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t-EE"/>
              <a:t>Klõpsake juhteksemplari pealkirja laadi redigeerimiseks</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Date Placeholder 4"/>
          <p:cNvSpPr>
            <a:spLocks noGrp="1"/>
          </p:cNvSpPr>
          <p:nvPr>
            <p:ph type="dt" sz="half" idx="10"/>
          </p:nvPr>
        </p:nvSpPr>
        <p:spPr/>
        <p:txBody>
          <a:bodyPr/>
          <a:lstStyle/>
          <a:p>
            <a:fld id="{931434D4-729A-426F-87E6-7D16E6F31D7C}" type="datetimeFigureOut">
              <a:rPr lang="et-EE" smtClean="0"/>
              <a:t>08.04.2019</a:t>
            </a:fld>
            <a:endParaRPr lang="et-EE"/>
          </a:p>
        </p:txBody>
      </p:sp>
      <p:sp>
        <p:nvSpPr>
          <p:cNvPr id="6" name="Footer Placeholder 5"/>
          <p:cNvSpPr>
            <a:spLocks noGrp="1"/>
          </p:cNvSpPr>
          <p:nvPr>
            <p:ph type="ftr" sz="quarter" idx="11"/>
          </p:nvPr>
        </p:nvSpPr>
        <p:spPr/>
        <p:txBody>
          <a:bodyPr/>
          <a:lstStyle/>
          <a:p>
            <a:endParaRPr lang="et-EE"/>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F3519E3-1BDA-43D9-A694-ECBC33FC0A1F}" type="slidenum">
              <a:rPr lang="et-EE" smtClean="0"/>
              <a:t>‹#›</a:t>
            </a:fld>
            <a:endParaRPr lang="et-EE"/>
          </a:p>
        </p:txBody>
      </p:sp>
    </p:spTree>
    <p:extLst>
      <p:ext uri="{BB962C8B-B14F-4D97-AF65-F5344CB8AC3E}">
        <p14:creationId xmlns:p14="http://schemas.microsoft.com/office/powerpoint/2010/main" val="360984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t-EE"/>
              <a:t>Klõpsake juhteksemplari pealkirja laadi redigeerimiseks</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7" name="Date Placeholder 6"/>
          <p:cNvSpPr>
            <a:spLocks noGrp="1"/>
          </p:cNvSpPr>
          <p:nvPr>
            <p:ph type="dt" sz="half" idx="10"/>
          </p:nvPr>
        </p:nvSpPr>
        <p:spPr/>
        <p:txBody>
          <a:bodyPr/>
          <a:lstStyle/>
          <a:p>
            <a:fld id="{931434D4-729A-426F-87E6-7D16E6F31D7C}" type="datetimeFigureOut">
              <a:rPr lang="et-EE" smtClean="0"/>
              <a:t>08.04.2019</a:t>
            </a:fld>
            <a:endParaRPr lang="et-EE"/>
          </a:p>
        </p:txBody>
      </p:sp>
      <p:sp>
        <p:nvSpPr>
          <p:cNvPr id="8" name="Footer Placeholder 7"/>
          <p:cNvSpPr>
            <a:spLocks noGrp="1"/>
          </p:cNvSpPr>
          <p:nvPr>
            <p:ph type="ftr" sz="quarter" idx="11"/>
          </p:nvPr>
        </p:nvSpPr>
        <p:spPr/>
        <p:txBody>
          <a:bodyPr/>
          <a:lstStyle/>
          <a:p>
            <a:endParaRPr lang="et-EE"/>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F3519E3-1BDA-43D9-A694-ECBC33FC0A1F}" type="slidenum">
              <a:rPr lang="et-EE" smtClean="0"/>
              <a:t>‹#›</a:t>
            </a:fld>
            <a:endParaRPr lang="et-EE"/>
          </a:p>
        </p:txBody>
      </p:sp>
    </p:spTree>
    <p:extLst>
      <p:ext uri="{BB962C8B-B14F-4D97-AF65-F5344CB8AC3E}">
        <p14:creationId xmlns:p14="http://schemas.microsoft.com/office/powerpoint/2010/main" val="809076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dirty="0"/>
          </a:p>
        </p:txBody>
      </p:sp>
      <p:sp>
        <p:nvSpPr>
          <p:cNvPr id="3" name="Date Placeholder 2"/>
          <p:cNvSpPr>
            <a:spLocks noGrp="1"/>
          </p:cNvSpPr>
          <p:nvPr>
            <p:ph type="dt" sz="half" idx="10"/>
          </p:nvPr>
        </p:nvSpPr>
        <p:spPr/>
        <p:txBody>
          <a:bodyPr/>
          <a:lstStyle/>
          <a:p>
            <a:fld id="{931434D4-729A-426F-87E6-7D16E6F31D7C}" type="datetimeFigureOut">
              <a:rPr lang="et-EE" smtClean="0"/>
              <a:t>08.04.2019</a:t>
            </a:fld>
            <a:endParaRPr lang="et-EE"/>
          </a:p>
        </p:txBody>
      </p:sp>
      <p:sp>
        <p:nvSpPr>
          <p:cNvPr id="4" name="Footer Placeholder 3"/>
          <p:cNvSpPr>
            <a:spLocks noGrp="1"/>
          </p:cNvSpPr>
          <p:nvPr>
            <p:ph type="ftr" sz="quarter" idx="11"/>
          </p:nvPr>
        </p:nvSpPr>
        <p:spPr/>
        <p:txBody>
          <a:bodyPr/>
          <a:lstStyle/>
          <a:p>
            <a:endParaRPr lang="et-EE"/>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F3519E3-1BDA-43D9-A694-ECBC33FC0A1F}" type="slidenum">
              <a:rPr lang="et-EE" smtClean="0"/>
              <a:t>‹#›</a:t>
            </a:fld>
            <a:endParaRPr lang="et-EE"/>
          </a:p>
        </p:txBody>
      </p:sp>
    </p:spTree>
    <p:extLst>
      <p:ext uri="{BB962C8B-B14F-4D97-AF65-F5344CB8AC3E}">
        <p14:creationId xmlns:p14="http://schemas.microsoft.com/office/powerpoint/2010/main" val="3295626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1434D4-729A-426F-87E6-7D16E6F31D7C}" type="datetimeFigureOut">
              <a:rPr lang="et-EE" smtClean="0"/>
              <a:t>08.04.2019</a:t>
            </a:fld>
            <a:endParaRPr lang="et-EE"/>
          </a:p>
        </p:txBody>
      </p:sp>
      <p:sp>
        <p:nvSpPr>
          <p:cNvPr id="3" name="Footer Placeholder 2"/>
          <p:cNvSpPr>
            <a:spLocks noGrp="1"/>
          </p:cNvSpPr>
          <p:nvPr>
            <p:ph type="ftr" sz="quarter" idx="11"/>
          </p:nvPr>
        </p:nvSpPr>
        <p:spPr/>
        <p:txBody>
          <a:bodyPr/>
          <a:lstStyle/>
          <a:p>
            <a:endParaRPr lang="et-EE"/>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F3519E3-1BDA-43D9-A694-ECBC33FC0A1F}" type="slidenum">
              <a:rPr lang="et-EE" smtClean="0"/>
              <a:t>‹#›</a:t>
            </a:fld>
            <a:endParaRPr lang="et-EE"/>
          </a:p>
        </p:txBody>
      </p:sp>
    </p:spTree>
    <p:extLst>
      <p:ext uri="{BB962C8B-B14F-4D97-AF65-F5344CB8AC3E}">
        <p14:creationId xmlns:p14="http://schemas.microsoft.com/office/powerpoint/2010/main" val="2484088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t-EE"/>
              <a:t>Klõpsake juhteksemplari pealkirja laadi redigeerimiseks</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Klõpsake juhteksemplari tekstilaadide redigeerimiseks</a:t>
            </a:r>
          </a:p>
        </p:txBody>
      </p:sp>
      <p:sp>
        <p:nvSpPr>
          <p:cNvPr id="5" name="Date Placeholder 4"/>
          <p:cNvSpPr>
            <a:spLocks noGrp="1"/>
          </p:cNvSpPr>
          <p:nvPr>
            <p:ph type="dt" sz="half" idx="10"/>
          </p:nvPr>
        </p:nvSpPr>
        <p:spPr/>
        <p:txBody>
          <a:bodyPr/>
          <a:lstStyle/>
          <a:p>
            <a:fld id="{931434D4-729A-426F-87E6-7D16E6F31D7C}" type="datetimeFigureOut">
              <a:rPr lang="et-EE" smtClean="0"/>
              <a:t>08.04.2019</a:t>
            </a:fld>
            <a:endParaRPr lang="et-EE"/>
          </a:p>
        </p:txBody>
      </p:sp>
      <p:sp>
        <p:nvSpPr>
          <p:cNvPr id="6" name="Footer Placeholder 5"/>
          <p:cNvSpPr>
            <a:spLocks noGrp="1"/>
          </p:cNvSpPr>
          <p:nvPr>
            <p:ph type="ftr" sz="quarter" idx="11"/>
          </p:nvPr>
        </p:nvSpPr>
        <p:spPr/>
        <p:txBody>
          <a:bodyPr/>
          <a:lstStyle/>
          <a:p>
            <a:endParaRPr lang="et-EE"/>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F3519E3-1BDA-43D9-A694-ECBC33FC0A1F}" type="slidenum">
              <a:rPr lang="et-EE" smtClean="0"/>
              <a:t>‹#›</a:t>
            </a:fld>
            <a:endParaRPr lang="et-EE"/>
          </a:p>
        </p:txBody>
      </p:sp>
    </p:spTree>
    <p:extLst>
      <p:ext uri="{BB962C8B-B14F-4D97-AF65-F5344CB8AC3E}">
        <p14:creationId xmlns:p14="http://schemas.microsoft.com/office/powerpoint/2010/main" val="460807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t-EE"/>
              <a:t>Klõpsake juhteksemplari pealkirja laadi redigeerimiseks</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t-EE"/>
              <a:t>Pildi lisamiseks klõpsake ikooni</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Klõpsake juhteksemplari tekstilaadide redigeerimiseks</a:t>
            </a:r>
          </a:p>
        </p:txBody>
      </p:sp>
      <p:sp>
        <p:nvSpPr>
          <p:cNvPr id="5" name="Date Placeholder 4"/>
          <p:cNvSpPr>
            <a:spLocks noGrp="1"/>
          </p:cNvSpPr>
          <p:nvPr>
            <p:ph type="dt" sz="half" idx="10"/>
          </p:nvPr>
        </p:nvSpPr>
        <p:spPr/>
        <p:txBody>
          <a:bodyPr/>
          <a:lstStyle/>
          <a:p>
            <a:fld id="{931434D4-729A-426F-87E6-7D16E6F31D7C}" type="datetimeFigureOut">
              <a:rPr lang="et-EE" smtClean="0"/>
              <a:t>08.04.2019</a:t>
            </a:fld>
            <a:endParaRPr lang="et-EE"/>
          </a:p>
        </p:txBody>
      </p:sp>
      <p:sp>
        <p:nvSpPr>
          <p:cNvPr id="6" name="Footer Placeholder 5"/>
          <p:cNvSpPr>
            <a:spLocks noGrp="1"/>
          </p:cNvSpPr>
          <p:nvPr>
            <p:ph type="ftr" sz="quarter" idx="11"/>
          </p:nvPr>
        </p:nvSpPr>
        <p:spPr/>
        <p:txBody>
          <a:bodyPr/>
          <a:lstStyle/>
          <a:p>
            <a:endParaRPr lang="et-E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F3519E3-1BDA-43D9-A694-ECBC33FC0A1F}" type="slidenum">
              <a:rPr lang="et-EE" smtClean="0"/>
              <a:t>‹#›</a:t>
            </a:fld>
            <a:endParaRPr lang="et-EE"/>
          </a:p>
        </p:txBody>
      </p:sp>
    </p:spTree>
    <p:extLst>
      <p:ext uri="{BB962C8B-B14F-4D97-AF65-F5344CB8AC3E}">
        <p14:creationId xmlns:p14="http://schemas.microsoft.com/office/powerpoint/2010/main" val="1541468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t-EE"/>
              <a:t>Klõpsake juhteksemplari pealkirja laadi redigeerimiseks</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31434D4-729A-426F-87E6-7D16E6F31D7C}" type="datetimeFigureOut">
              <a:rPr lang="et-EE" smtClean="0"/>
              <a:t>08.04.2019</a:t>
            </a:fld>
            <a:endParaRPr lang="et-EE"/>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t-EE"/>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F3519E3-1BDA-43D9-A694-ECBC33FC0A1F}" type="slidenum">
              <a:rPr lang="et-EE" smtClean="0"/>
              <a:t>‹#›</a:t>
            </a:fld>
            <a:endParaRPr lang="et-EE"/>
          </a:p>
        </p:txBody>
      </p:sp>
    </p:spTree>
    <p:extLst>
      <p:ext uri="{BB962C8B-B14F-4D97-AF65-F5344CB8AC3E}">
        <p14:creationId xmlns:p14="http://schemas.microsoft.com/office/powerpoint/2010/main" val="16413196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t-EE"/>
              <a:t>Klõpsake juhteksemplari pealkirja laadi redigeerimiseks</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31434D4-729A-426F-87E6-7D16E6F31D7C}" type="datetimeFigureOut">
              <a:rPr lang="et-EE" smtClean="0"/>
              <a:t>08.04.2019</a:t>
            </a:fld>
            <a:endParaRPr lang="et-EE"/>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t-EE"/>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F3519E3-1BDA-43D9-A694-ECBC33FC0A1F}" type="slidenum">
              <a:rPr lang="et-EE" smtClean="0"/>
              <a:t>‹#›</a:t>
            </a:fld>
            <a:endParaRPr lang="et-EE"/>
          </a:p>
        </p:txBody>
      </p:sp>
    </p:spTree>
    <p:extLst>
      <p:ext uri="{BB962C8B-B14F-4D97-AF65-F5344CB8AC3E}">
        <p14:creationId xmlns:p14="http://schemas.microsoft.com/office/powerpoint/2010/main" val="278417682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hyperlink" Target="https://www.riigiteataja.ee/akt/403062015011" TargetMode="External"/><Relationship Id="rId2" Type="http://schemas.openxmlformats.org/officeDocument/2006/relationships/hyperlink" Target="https://www.riigiteataja.ee/akt/407022017012" TargetMode="External"/><Relationship Id="rId1" Type="http://schemas.openxmlformats.org/officeDocument/2006/relationships/slideLayout" Target="../slideLayouts/slideLayout17.xml"/><Relationship Id="rId5" Type="http://schemas.openxmlformats.org/officeDocument/2006/relationships/hyperlink" Target="http://www.harku.ee/jaatmejaam" TargetMode="External"/><Relationship Id="rId4" Type="http://schemas.openxmlformats.org/officeDocument/2006/relationships/hyperlink" Target="http://www.harku.ee/pakendikonteinerite-asukoha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hyperlink" Target="http://www.annateada.ee/" TargetMode="Externa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pic>
        <p:nvPicPr>
          <p:cNvPr id="2" name="Pilt 1" descr="Suurupi aprill2018 Aleksandr Abrosimov Photography"/>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31863" y="0"/>
            <a:ext cx="10328275" cy="6858000"/>
          </a:xfrm>
          <a:prstGeom prst="rect">
            <a:avLst/>
          </a:prstGeom>
          <a:noFill/>
          <a:ln>
            <a:noFill/>
          </a:ln>
        </p:spPr>
      </p:pic>
      <p:sp>
        <p:nvSpPr>
          <p:cNvPr id="3" name="TextBox 2"/>
          <p:cNvSpPr txBox="1"/>
          <p:nvPr/>
        </p:nvSpPr>
        <p:spPr>
          <a:xfrm>
            <a:off x="1849292" y="3429000"/>
            <a:ext cx="8493415" cy="1569660"/>
          </a:xfrm>
          <a:prstGeom prst="rect">
            <a:avLst/>
          </a:prstGeom>
          <a:noFill/>
        </p:spPr>
        <p:txBody>
          <a:bodyPr wrap="none" rtlCol="0">
            <a:spAutoFit/>
          </a:bodyPr>
          <a:lstStyle/>
          <a:p>
            <a:pPr algn="ctr"/>
            <a:r>
              <a:rPr lang="et-EE" sz="3200" dirty="0"/>
              <a:t>Ettepanek </a:t>
            </a:r>
          </a:p>
          <a:p>
            <a:pPr algn="ctr"/>
            <a:r>
              <a:rPr lang="et-EE" sz="3200" dirty="0"/>
              <a:t>Harku valla jäätmekogumist paremini motiveerida</a:t>
            </a:r>
          </a:p>
          <a:p>
            <a:pPr algn="ctr"/>
            <a:r>
              <a:rPr lang="et-EE" sz="3200" dirty="0"/>
              <a:t>tuginedes Jäätmemajanduse suunistele</a:t>
            </a:r>
          </a:p>
        </p:txBody>
      </p:sp>
      <p:sp>
        <p:nvSpPr>
          <p:cNvPr id="4" name="TextBox 3"/>
          <p:cNvSpPr txBox="1"/>
          <p:nvPr/>
        </p:nvSpPr>
        <p:spPr>
          <a:xfrm>
            <a:off x="8837423" y="4998660"/>
            <a:ext cx="1505284" cy="646331"/>
          </a:xfrm>
          <a:prstGeom prst="rect">
            <a:avLst/>
          </a:prstGeom>
          <a:noFill/>
        </p:spPr>
        <p:txBody>
          <a:bodyPr wrap="none" rtlCol="0">
            <a:spAutoFit/>
          </a:bodyPr>
          <a:lstStyle/>
          <a:p>
            <a:pPr algn="r"/>
            <a:r>
              <a:rPr lang="et-EE" dirty="0"/>
              <a:t>Mai 2018</a:t>
            </a:r>
          </a:p>
          <a:p>
            <a:pPr algn="r"/>
            <a:r>
              <a:rPr lang="et-EE" dirty="0"/>
              <a:t>Andrus Saliste</a:t>
            </a:r>
          </a:p>
        </p:txBody>
      </p:sp>
    </p:spTree>
    <p:extLst>
      <p:ext uri="{BB962C8B-B14F-4D97-AF65-F5344CB8AC3E}">
        <p14:creationId xmlns:p14="http://schemas.microsoft.com/office/powerpoint/2010/main" val="1131022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0DB64A2D-A435-4260-A089-28780EB67A56}"/>
              </a:ext>
            </a:extLst>
          </p:cNvPr>
          <p:cNvSpPr>
            <a:spLocks noGrp="1"/>
          </p:cNvSpPr>
          <p:nvPr>
            <p:ph type="title"/>
          </p:nvPr>
        </p:nvSpPr>
        <p:spPr>
          <a:xfrm>
            <a:off x="1966338" y="409501"/>
            <a:ext cx="8911687" cy="1280890"/>
          </a:xfrm>
        </p:spPr>
        <p:txBody>
          <a:bodyPr/>
          <a:lstStyle/>
          <a:p>
            <a:r>
              <a:rPr lang="et-EE" b="1" dirty="0"/>
              <a:t>Saab ka nii – kodumajapidamine, mänguväljak, kool, lasteaed, töökoht!</a:t>
            </a:r>
          </a:p>
        </p:txBody>
      </p:sp>
      <p:pic>
        <p:nvPicPr>
          <p:cNvPr id="4098" name="Picture 2" descr="Pildiotsingu waste bins tulemus">
            <a:extLst>
              <a:ext uri="{FF2B5EF4-FFF2-40B4-BE49-F238E27FC236}">
                <a16:creationId xmlns:a16="http://schemas.microsoft.com/office/drawing/2014/main" id="{3DC1E811-585D-4351-8940-43A618164A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664" y="1836576"/>
            <a:ext cx="3107095" cy="233032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ildiotsingu waste bins tulemus">
            <a:extLst>
              <a:ext uri="{FF2B5EF4-FFF2-40B4-BE49-F238E27FC236}">
                <a16:creationId xmlns:a16="http://schemas.microsoft.com/office/drawing/2014/main" id="{1E3EFE63-D316-45C3-887C-E4CD59E666E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89221" y="1836576"/>
            <a:ext cx="3875065" cy="232503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ildiotsingu waste bins tulemus">
            <a:extLst>
              <a:ext uri="{FF2B5EF4-FFF2-40B4-BE49-F238E27FC236}">
                <a16:creationId xmlns:a16="http://schemas.microsoft.com/office/drawing/2014/main" id="{F805BA0F-18E9-4998-B2FC-D09C852A63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0864" y="1836576"/>
            <a:ext cx="3107095" cy="232732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Pildiotsingu waste bins tulemus">
            <a:extLst>
              <a:ext uri="{FF2B5EF4-FFF2-40B4-BE49-F238E27FC236}">
                <a16:creationId xmlns:a16="http://schemas.microsoft.com/office/drawing/2014/main" id="{AF72AB0E-40E9-4414-9E6F-C1DC4DE080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775" y="431308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Pildiotsingu waste bins tulemus">
            <a:extLst>
              <a:ext uri="{FF2B5EF4-FFF2-40B4-BE49-F238E27FC236}">
                <a16:creationId xmlns:a16="http://schemas.microsoft.com/office/drawing/2014/main" id="{78DDABED-6D36-4039-911D-B7C2F9FED7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7900" y="4307801"/>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Pildiotsingu waste bins tulemus">
            <a:extLst>
              <a:ext uri="{FF2B5EF4-FFF2-40B4-BE49-F238E27FC236}">
                <a16:creationId xmlns:a16="http://schemas.microsoft.com/office/drawing/2014/main" id="{CBC3D226-3A6B-491B-80C4-341DB48B32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78110" y="4310227"/>
            <a:ext cx="1393764" cy="2140699"/>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Pildiotsingu waste bins tulemus">
            <a:extLst>
              <a:ext uri="{FF2B5EF4-FFF2-40B4-BE49-F238E27FC236}">
                <a16:creationId xmlns:a16="http://schemas.microsoft.com/office/drawing/2014/main" id="{4B2EB565-BD52-4F77-8660-26695FEDA5B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54584" y="4307801"/>
            <a:ext cx="2140699" cy="2140699"/>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Pildiotsingu waste management solutions tulemus">
            <a:extLst>
              <a:ext uri="{FF2B5EF4-FFF2-40B4-BE49-F238E27FC236}">
                <a16:creationId xmlns:a16="http://schemas.microsoft.com/office/drawing/2014/main" id="{A1E923D4-E742-424B-B7BF-87AED568DC7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07230" y="4307800"/>
            <a:ext cx="2140699" cy="2140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671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pealkiri 2"/>
          <p:cNvSpPr>
            <a:spLocks noGrp="1"/>
          </p:cNvSpPr>
          <p:nvPr>
            <p:ph type="subTitle" idx="1"/>
          </p:nvPr>
        </p:nvSpPr>
        <p:spPr>
          <a:xfrm>
            <a:off x="1819421" y="633754"/>
            <a:ext cx="9144000" cy="547931"/>
          </a:xfrm>
        </p:spPr>
        <p:txBody>
          <a:bodyPr>
            <a:normAutofit fontScale="92500" lnSpcReduction="10000"/>
          </a:bodyPr>
          <a:lstStyle/>
          <a:p>
            <a:pPr algn="l"/>
            <a:r>
              <a:rPr lang="et-EE" sz="3200" b="1" dirty="0">
                <a:solidFill>
                  <a:schemeClr val="tx1"/>
                </a:solidFill>
              </a:rPr>
              <a:t>Tänane kehtiv regulatsioon ja võimalused:</a:t>
            </a:r>
          </a:p>
        </p:txBody>
      </p:sp>
      <p:sp>
        <p:nvSpPr>
          <p:cNvPr id="4" name="TextBox 3"/>
          <p:cNvSpPr txBox="1"/>
          <p:nvPr/>
        </p:nvSpPr>
        <p:spPr>
          <a:xfrm>
            <a:off x="1941342" y="1730326"/>
            <a:ext cx="7058343" cy="3416320"/>
          </a:xfrm>
          <a:prstGeom prst="rect">
            <a:avLst/>
          </a:prstGeom>
          <a:noFill/>
        </p:spPr>
        <p:txBody>
          <a:bodyPr wrap="none" rtlCol="0">
            <a:spAutoFit/>
          </a:bodyPr>
          <a:lstStyle/>
          <a:p>
            <a:pPr marL="285750" indent="-285750">
              <a:lnSpc>
                <a:spcPct val="200000"/>
              </a:lnSpc>
              <a:buFont typeface="Arial" panose="020B0604020202020204" pitchFamily="34" charset="0"/>
              <a:buChar char="•"/>
            </a:pPr>
            <a:r>
              <a:rPr lang="et-EE" b="1" dirty="0">
                <a:solidFill>
                  <a:schemeClr val="bg1"/>
                </a:solidFill>
                <a:hlinkClick r:id="rId2"/>
              </a:rPr>
              <a:t>Harku valla jäätmehoolduseeskiri</a:t>
            </a:r>
            <a:endParaRPr lang="et-EE" b="1" dirty="0">
              <a:solidFill>
                <a:schemeClr val="bg1"/>
              </a:solidFill>
            </a:endParaRPr>
          </a:p>
          <a:p>
            <a:pPr marL="285750" indent="-285750">
              <a:lnSpc>
                <a:spcPct val="200000"/>
              </a:lnSpc>
              <a:buFont typeface="Arial" panose="020B0604020202020204" pitchFamily="34" charset="0"/>
              <a:buChar char="•"/>
            </a:pPr>
            <a:r>
              <a:rPr lang="fi-FI" b="1" dirty="0">
                <a:solidFill>
                  <a:schemeClr val="bg1"/>
                </a:solidFill>
                <a:hlinkClick r:id="rId3"/>
              </a:rPr>
              <a:t>Lääne-Harju </a:t>
            </a:r>
            <a:r>
              <a:rPr lang="fi-FI" b="1" dirty="0" err="1">
                <a:solidFill>
                  <a:schemeClr val="bg1"/>
                </a:solidFill>
                <a:hlinkClick r:id="rId3"/>
              </a:rPr>
              <a:t>jäätmekava</a:t>
            </a:r>
            <a:r>
              <a:rPr lang="fi-FI" b="1" dirty="0">
                <a:solidFill>
                  <a:schemeClr val="bg1"/>
                </a:solidFill>
                <a:hlinkClick r:id="rId3"/>
              </a:rPr>
              <a:t> </a:t>
            </a:r>
            <a:r>
              <a:rPr lang="fi-FI" dirty="0"/>
              <a:t>(</a:t>
            </a:r>
            <a:r>
              <a:rPr lang="fi-FI" dirty="0" err="1"/>
              <a:t>Harku</a:t>
            </a:r>
            <a:r>
              <a:rPr lang="fi-FI" dirty="0"/>
              <a:t>, Keila, </a:t>
            </a:r>
            <a:r>
              <a:rPr lang="fi-FI" dirty="0" err="1"/>
              <a:t>Kernu</a:t>
            </a:r>
            <a:r>
              <a:rPr lang="fi-FI" dirty="0"/>
              <a:t>, Nissi, </a:t>
            </a:r>
            <a:r>
              <a:rPr lang="fi-FI" dirty="0" err="1"/>
              <a:t>Padise</a:t>
            </a:r>
            <a:r>
              <a:rPr lang="fi-FI" dirty="0"/>
              <a:t>, </a:t>
            </a:r>
            <a:endParaRPr lang="et-EE" dirty="0"/>
          </a:p>
          <a:p>
            <a:pPr lvl="1">
              <a:lnSpc>
                <a:spcPct val="200000"/>
              </a:lnSpc>
            </a:pPr>
            <a:r>
              <a:rPr lang="et-EE" dirty="0"/>
              <a:t> </a:t>
            </a:r>
            <a:r>
              <a:rPr lang="fi-FI" dirty="0" err="1"/>
              <a:t>Saue</a:t>
            </a:r>
            <a:r>
              <a:rPr lang="fi-FI" dirty="0"/>
              <a:t> </a:t>
            </a:r>
            <a:r>
              <a:rPr lang="fi-FI" dirty="0" err="1"/>
              <a:t>valla</a:t>
            </a:r>
            <a:r>
              <a:rPr lang="fi-FI" dirty="0"/>
              <a:t> ja </a:t>
            </a:r>
            <a:r>
              <a:rPr lang="fi-FI" dirty="0" err="1"/>
              <a:t>Saue</a:t>
            </a:r>
            <a:r>
              <a:rPr lang="fi-FI" dirty="0"/>
              <a:t> linna </a:t>
            </a:r>
            <a:r>
              <a:rPr lang="fi-FI" dirty="0" err="1"/>
              <a:t>ühine</a:t>
            </a:r>
            <a:r>
              <a:rPr lang="fi-FI" dirty="0"/>
              <a:t> </a:t>
            </a:r>
            <a:r>
              <a:rPr lang="fi-FI" dirty="0" err="1"/>
              <a:t>jäätmekava</a:t>
            </a:r>
            <a:r>
              <a:rPr lang="fi-FI" dirty="0"/>
              <a:t>)</a:t>
            </a:r>
            <a:endParaRPr lang="et-EE" dirty="0"/>
          </a:p>
          <a:p>
            <a:pPr marL="285750" indent="-285750">
              <a:lnSpc>
                <a:spcPct val="200000"/>
              </a:lnSpc>
              <a:buFont typeface="Arial" panose="020B0604020202020204" pitchFamily="34" charset="0"/>
              <a:buChar char="•"/>
            </a:pPr>
            <a:r>
              <a:rPr lang="et-EE" dirty="0">
                <a:solidFill>
                  <a:schemeClr val="bg1"/>
                </a:solidFill>
              </a:rPr>
              <a:t> </a:t>
            </a:r>
            <a:r>
              <a:rPr lang="et-EE" b="1" dirty="0">
                <a:solidFill>
                  <a:schemeClr val="bg1"/>
                </a:solidFill>
                <a:hlinkClick r:id="rId4"/>
              </a:rPr>
              <a:t>http://www.harku.ee/pakendikonteinerite-asukohad</a:t>
            </a:r>
            <a:endParaRPr lang="et-EE" b="1" dirty="0">
              <a:solidFill>
                <a:schemeClr val="bg1"/>
              </a:solidFill>
            </a:endParaRPr>
          </a:p>
          <a:p>
            <a:pPr marL="285750" indent="-285750">
              <a:lnSpc>
                <a:spcPct val="200000"/>
              </a:lnSpc>
              <a:buFont typeface="Arial" panose="020B0604020202020204" pitchFamily="34" charset="0"/>
              <a:buChar char="•"/>
            </a:pPr>
            <a:r>
              <a:rPr lang="et-EE" b="1" dirty="0">
                <a:solidFill>
                  <a:schemeClr val="bg1"/>
                </a:solidFill>
                <a:hlinkClick r:id="rId5"/>
              </a:rPr>
              <a:t>http://www.harku.ee/jaatmejaam</a:t>
            </a:r>
            <a:endParaRPr lang="et-EE" dirty="0">
              <a:solidFill>
                <a:schemeClr val="bg1"/>
              </a:solidFill>
            </a:endParaRPr>
          </a:p>
          <a:p>
            <a:pPr marL="285750" indent="-285750">
              <a:buFont typeface="Arial" panose="020B0604020202020204" pitchFamily="34" charset="0"/>
              <a:buChar char="•"/>
            </a:pPr>
            <a:endParaRPr lang="et-EE" b="1" dirty="0">
              <a:solidFill>
                <a:schemeClr val="bg1"/>
              </a:solidFill>
            </a:endParaRPr>
          </a:p>
          <a:p>
            <a:pPr marL="285750" indent="-285750">
              <a:buFont typeface="Arial" panose="020B0604020202020204" pitchFamily="34" charset="0"/>
              <a:buChar char="•"/>
            </a:pPr>
            <a:endParaRPr lang="et-EE" dirty="0">
              <a:solidFill>
                <a:schemeClr val="bg1"/>
              </a:solidFill>
            </a:endParaRPr>
          </a:p>
        </p:txBody>
      </p:sp>
    </p:spTree>
    <p:extLst>
      <p:ext uri="{BB962C8B-B14F-4D97-AF65-F5344CB8AC3E}">
        <p14:creationId xmlns:p14="http://schemas.microsoft.com/office/powerpoint/2010/main" val="308345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pealkiri 2"/>
          <p:cNvSpPr>
            <a:spLocks noGrp="1"/>
          </p:cNvSpPr>
          <p:nvPr>
            <p:ph type="subTitle" idx="1"/>
          </p:nvPr>
        </p:nvSpPr>
        <p:spPr>
          <a:xfrm>
            <a:off x="1819421" y="633754"/>
            <a:ext cx="9144000" cy="547931"/>
          </a:xfrm>
        </p:spPr>
        <p:txBody>
          <a:bodyPr>
            <a:normAutofit fontScale="85000" lnSpcReduction="10000"/>
          </a:bodyPr>
          <a:lstStyle/>
          <a:p>
            <a:pPr algn="l"/>
            <a:r>
              <a:rPr lang="et-EE" sz="3200" b="1" dirty="0">
                <a:solidFill>
                  <a:schemeClr val="tx1"/>
                </a:solidFill>
              </a:rPr>
              <a:t>Väljavõte Lääne-Harju jäätmekavast kui eesmärk -</a:t>
            </a:r>
            <a:r>
              <a:rPr lang="et-EE" sz="3200" dirty="0">
                <a:solidFill>
                  <a:schemeClr val="tx1"/>
                </a:solidFill>
              </a:rPr>
              <a:t> </a:t>
            </a:r>
          </a:p>
        </p:txBody>
      </p:sp>
      <p:sp>
        <p:nvSpPr>
          <p:cNvPr id="2" name="TextBox 1"/>
          <p:cNvSpPr txBox="1"/>
          <p:nvPr/>
        </p:nvSpPr>
        <p:spPr>
          <a:xfrm>
            <a:off x="1941344" y="1645920"/>
            <a:ext cx="8721968" cy="4524315"/>
          </a:xfrm>
          <a:prstGeom prst="rect">
            <a:avLst/>
          </a:prstGeom>
          <a:noFill/>
        </p:spPr>
        <p:txBody>
          <a:bodyPr wrap="square" rtlCol="0">
            <a:spAutoFit/>
          </a:bodyPr>
          <a:lstStyle/>
          <a:p>
            <a:r>
              <a:rPr lang="et-EE" dirty="0"/>
              <a:t>Lääne-Harjumaa jäätmekavaga hõlmatud valdades on jäätmehoolduse </a:t>
            </a:r>
            <a:r>
              <a:rPr lang="et-EE" dirty="0" err="1"/>
              <a:t>üldeesmärgid</a:t>
            </a:r>
            <a:r>
              <a:rPr lang="et-EE" dirty="0"/>
              <a:t> järgmised:</a:t>
            </a:r>
          </a:p>
          <a:p>
            <a:endParaRPr lang="et-EE" dirty="0"/>
          </a:p>
          <a:p>
            <a:r>
              <a:rPr lang="et-EE" b="1" dirty="0" err="1">
                <a:solidFill>
                  <a:srgbClr val="00B050"/>
                </a:solidFill>
              </a:rPr>
              <a:t>Üldeesmärgid</a:t>
            </a:r>
            <a:r>
              <a:rPr lang="et-EE" b="1" dirty="0"/>
              <a:t> </a:t>
            </a:r>
            <a:r>
              <a:rPr lang="et-EE" dirty="0"/>
              <a:t>on jätkuv tegevusuund, mida arendatakse ka peale antud jäätmekava perioodi lõppu. </a:t>
            </a:r>
          </a:p>
          <a:p>
            <a:pPr marL="342900" indent="-342900">
              <a:buAutoNum type="arabicPeriod"/>
            </a:pPr>
            <a:r>
              <a:rPr lang="et-EE" b="1" dirty="0">
                <a:solidFill>
                  <a:srgbClr val="00B050"/>
                </a:solidFill>
              </a:rPr>
              <a:t>vältida ja vähendada</a:t>
            </a:r>
            <a:r>
              <a:rPr lang="et-EE" dirty="0">
                <a:solidFill>
                  <a:srgbClr val="00B050"/>
                </a:solidFill>
              </a:rPr>
              <a:t> </a:t>
            </a:r>
            <a:r>
              <a:rPr lang="et-EE" dirty="0"/>
              <a:t>jäätmeteket, sh jäätmete ohtlikkust; </a:t>
            </a:r>
          </a:p>
          <a:p>
            <a:pPr marL="342900" indent="-342900">
              <a:buAutoNum type="arabicPeriod"/>
            </a:pPr>
            <a:r>
              <a:rPr lang="et-EE" dirty="0"/>
              <a:t>võtta liigiti kogutud jäätmed ringlusse või neid muul viisil taaskasutada maksimaalsel tasemel, segaolmejäätmete puhul on lahenduseks </a:t>
            </a:r>
            <a:r>
              <a:rPr lang="et-EE" b="1" dirty="0">
                <a:solidFill>
                  <a:srgbClr val="00B050"/>
                </a:solidFill>
              </a:rPr>
              <a:t>taaskasutamine</a:t>
            </a:r>
            <a:r>
              <a:rPr lang="et-EE" dirty="0"/>
              <a:t> või kõrvaldamine </a:t>
            </a:r>
          </a:p>
          <a:p>
            <a:pPr marL="342900" indent="-342900">
              <a:buAutoNum type="arabicPeriod"/>
            </a:pPr>
            <a:r>
              <a:rPr lang="et-EE" b="1" dirty="0">
                <a:solidFill>
                  <a:srgbClr val="00B050"/>
                </a:solidFill>
              </a:rPr>
              <a:t>vähendada</a:t>
            </a:r>
            <a:r>
              <a:rPr lang="et-EE" dirty="0"/>
              <a:t> jäätmetest tulenevat </a:t>
            </a:r>
            <a:r>
              <a:rPr lang="et-EE" b="1" dirty="0">
                <a:solidFill>
                  <a:srgbClr val="00B050"/>
                </a:solidFill>
              </a:rPr>
              <a:t>keskkonnariski</a:t>
            </a:r>
            <a:r>
              <a:rPr lang="et-EE" dirty="0"/>
              <a:t>; </a:t>
            </a:r>
          </a:p>
          <a:p>
            <a:pPr marL="342900" indent="-342900">
              <a:buAutoNum type="arabicPeriod"/>
            </a:pPr>
            <a:r>
              <a:rPr lang="et-EE" dirty="0"/>
              <a:t>tõhustada </a:t>
            </a:r>
            <a:r>
              <a:rPr lang="et-EE" b="1" dirty="0">
                <a:solidFill>
                  <a:srgbClr val="00B050"/>
                </a:solidFill>
              </a:rPr>
              <a:t>seiret ning järelevalvet</a:t>
            </a:r>
            <a:r>
              <a:rPr lang="et-EE" dirty="0"/>
              <a:t>; </a:t>
            </a:r>
          </a:p>
          <a:p>
            <a:pPr marL="342900" indent="-342900">
              <a:buAutoNum type="arabicPeriod"/>
            </a:pPr>
            <a:r>
              <a:rPr lang="et-EE" dirty="0"/>
              <a:t>jäätmete liigiti kogumise </a:t>
            </a:r>
            <a:r>
              <a:rPr lang="et-EE" b="1" dirty="0">
                <a:solidFill>
                  <a:srgbClr val="00B050"/>
                </a:solidFill>
              </a:rPr>
              <a:t>edendamine</a:t>
            </a:r>
            <a:r>
              <a:rPr lang="et-EE" dirty="0"/>
              <a:t>; </a:t>
            </a:r>
          </a:p>
          <a:p>
            <a:pPr marL="342900" indent="-342900">
              <a:buAutoNum type="arabicPeriod"/>
            </a:pPr>
            <a:r>
              <a:rPr lang="et-EE" dirty="0"/>
              <a:t>juriidiliste ja füüsiliste isikute jäätmete alane </a:t>
            </a:r>
            <a:r>
              <a:rPr lang="et-EE" b="1" dirty="0">
                <a:solidFill>
                  <a:srgbClr val="00B050"/>
                </a:solidFill>
              </a:rPr>
              <a:t>teavitamine ja nõustamine</a:t>
            </a:r>
            <a:r>
              <a:rPr lang="et-EE" dirty="0"/>
              <a:t>. </a:t>
            </a:r>
          </a:p>
          <a:p>
            <a:pPr marL="342900" indent="-342900">
              <a:buAutoNum type="arabicPeriod"/>
            </a:pPr>
            <a:endParaRPr lang="et-EE" dirty="0"/>
          </a:p>
          <a:p>
            <a:r>
              <a:rPr lang="et-EE" dirty="0"/>
              <a:t>Omavalitsuse tasandil on raske mõjutada tekkivate jäätmete koguseid, </a:t>
            </a:r>
            <a:r>
              <a:rPr lang="et-EE" b="1" u="sng" dirty="0">
                <a:solidFill>
                  <a:srgbClr val="00B050"/>
                </a:solidFill>
              </a:rPr>
              <a:t>kuid suunata saab jäätmete sortimist ja keskkonnanõuetele vastavat käitlemist</a:t>
            </a:r>
            <a:r>
              <a:rPr lang="et-EE" u="sng" dirty="0"/>
              <a:t>.</a:t>
            </a:r>
            <a:endParaRPr lang="et-EE" dirty="0"/>
          </a:p>
        </p:txBody>
      </p:sp>
    </p:spTree>
    <p:extLst>
      <p:ext uri="{BB962C8B-B14F-4D97-AF65-F5344CB8AC3E}">
        <p14:creationId xmlns:p14="http://schemas.microsoft.com/office/powerpoint/2010/main" val="1837381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pealkiri 2"/>
          <p:cNvSpPr>
            <a:spLocks noGrp="1"/>
          </p:cNvSpPr>
          <p:nvPr>
            <p:ph type="subTitle" idx="1"/>
          </p:nvPr>
        </p:nvSpPr>
        <p:spPr>
          <a:xfrm>
            <a:off x="1819421" y="633754"/>
            <a:ext cx="9144000" cy="547931"/>
          </a:xfrm>
        </p:spPr>
        <p:txBody>
          <a:bodyPr>
            <a:normAutofit lnSpcReduction="10000"/>
          </a:bodyPr>
          <a:lstStyle/>
          <a:p>
            <a:pPr algn="l"/>
            <a:r>
              <a:rPr lang="et-EE" sz="3200" b="1" dirty="0">
                <a:solidFill>
                  <a:schemeClr val="tx1"/>
                </a:solidFill>
              </a:rPr>
              <a:t>Probleemid täna, väide- </a:t>
            </a:r>
          </a:p>
        </p:txBody>
      </p:sp>
      <p:sp>
        <p:nvSpPr>
          <p:cNvPr id="2" name="TextBox 1"/>
          <p:cNvSpPr txBox="1"/>
          <p:nvPr/>
        </p:nvSpPr>
        <p:spPr>
          <a:xfrm>
            <a:off x="1941344" y="1645920"/>
            <a:ext cx="8721968" cy="4524315"/>
          </a:xfrm>
          <a:prstGeom prst="rect">
            <a:avLst/>
          </a:prstGeom>
          <a:noFill/>
        </p:spPr>
        <p:txBody>
          <a:bodyPr wrap="square" rtlCol="0">
            <a:spAutoFit/>
          </a:bodyPr>
          <a:lstStyle/>
          <a:p>
            <a:pPr marL="342900" indent="-342900">
              <a:buAutoNum type="arabicPeriod"/>
            </a:pPr>
            <a:r>
              <a:rPr lang="et-EE" sz="1600" b="1" dirty="0" err="1">
                <a:solidFill>
                  <a:srgbClr val="00B050"/>
                </a:solidFill>
              </a:rPr>
              <a:t>Segaolme</a:t>
            </a:r>
            <a:r>
              <a:rPr lang="et-EE" sz="1600" b="1" dirty="0">
                <a:solidFill>
                  <a:srgbClr val="00B050"/>
                </a:solidFill>
              </a:rPr>
              <a:t> jäätmete osakaal </a:t>
            </a:r>
            <a:r>
              <a:rPr lang="et-EE" sz="1600" dirty="0"/>
              <a:t>kogu ära antavast </a:t>
            </a:r>
            <a:r>
              <a:rPr lang="et-EE" sz="1600" dirty="0" err="1"/>
              <a:t>jäätmest</a:t>
            </a:r>
            <a:r>
              <a:rPr lang="et-EE" sz="1600" dirty="0"/>
              <a:t> on </a:t>
            </a:r>
            <a:r>
              <a:rPr lang="et-EE" sz="1600" b="1" dirty="0">
                <a:solidFill>
                  <a:srgbClr val="00B050"/>
                </a:solidFill>
              </a:rPr>
              <a:t>liiga suur </a:t>
            </a:r>
            <a:r>
              <a:rPr lang="et-EE" sz="1600" dirty="0"/>
              <a:t>(jäätmete ära andmine on odav kuid keskkonnaalane vastutuse tase on ka madal </a:t>
            </a:r>
            <a:r>
              <a:rPr lang="et-EE" sz="1600" dirty="0" err="1"/>
              <a:t>segaolme</a:t>
            </a:r>
            <a:r>
              <a:rPr lang="et-EE" sz="1600" dirty="0"/>
              <a:t>; jäätmevedajate madal renomee on ka kaasa aidanud käegalöömisele); </a:t>
            </a:r>
          </a:p>
          <a:p>
            <a:pPr marL="342900" indent="-342900">
              <a:buAutoNum type="arabicPeriod"/>
            </a:pPr>
            <a:r>
              <a:rPr lang="et-EE" sz="1600" dirty="0"/>
              <a:t>Inimeste </a:t>
            </a:r>
            <a:r>
              <a:rPr lang="et-EE" sz="1600" b="1" dirty="0">
                <a:solidFill>
                  <a:srgbClr val="00B050"/>
                </a:solidFill>
              </a:rPr>
              <a:t>teadlikkus ökoloogilisest jalajäljest </a:t>
            </a:r>
            <a:r>
              <a:rPr lang="et-EE" sz="1600" dirty="0"/>
              <a:t>on liiga madal, et võtta vastu teistsuguseid otsuseid;</a:t>
            </a:r>
          </a:p>
          <a:p>
            <a:pPr marL="342900" indent="-342900">
              <a:buAutoNum type="arabicPeriod"/>
            </a:pPr>
            <a:r>
              <a:rPr lang="et-EE" sz="1600" dirty="0"/>
              <a:t>Kasutamata on ressurss – </a:t>
            </a:r>
            <a:r>
              <a:rPr lang="et-EE" sz="1600" b="1" dirty="0">
                <a:solidFill>
                  <a:srgbClr val="00B050"/>
                </a:solidFill>
              </a:rPr>
              <a:t>kogukonnad</a:t>
            </a:r>
            <a:r>
              <a:rPr lang="et-EE" sz="1600" dirty="0"/>
              <a:t> ja samas ka järelevalve kehtiva regulatsioonikohaselt; </a:t>
            </a:r>
          </a:p>
          <a:p>
            <a:pPr marL="342900" indent="-342900">
              <a:buAutoNum type="arabicPeriod"/>
            </a:pPr>
            <a:r>
              <a:rPr lang="et-EE" sz="1600" dirty="0"/>
              <a:t>Pakendi ja liigiti kogumiste </a:t>
            </a:r>
            <a:r>
              <a:rPr lang="et-EE" sz="1600" b="1" dirty="0">
                <a:solidFill>
                  <a:srgbClr val="00B050"/>
                </a:solidFill>
              </a:rPr>
              <a:t>võimalused</a:t>
            </a:r>
            <a:r>
              <a:rPr lang="et-EE" sz="1600" dirty="0"/>
              <a:t> saaks rakendada </a:t>
            </a:r>
            <a:r>
              <a:rPr lang="et-EE" sz="1600" b="1" dirty="0">
                <a:solidFill>
                  <a:srgbClr val="00B050"/>
                </a:solidFill>
              </a:rPr>
              <a:t>koostöös</a:t>
            </a:r>
            <a:r>
              <a:rPr lang="et-EE" sz="1600" dirty="0"/>
              <a:t> paremini kui täna; </a:t>
            </a:r>
          </a:p>
          <a:p>
            <a:pPr marL="342900" indent="-342900">
              <a:buAutoNum type="arabicPeriod"/>
            </a:pPr>
            <a:r>
              <a:rPr lang="et-EE" sz="1600" dirty="0"/>
              <a:t>Lääne-Harju jäätmekavas on eesmärgid kirjeldatud kuid Harku valla vastav </a:t>
            </a:r>
            <a:r>
              <a:rPr lang="et-EE" sz="1600" b="1" dirty="0">
                <a:solidFill>
                  <a:srgbClr val="00B050"/>
                </a:solidFill>
              </a:rPr>
              <a:t>arengustrateegia puudub </a:t>
            </a:r>
            <a:r>
              <a:rPr lang="et-EE" sz="1600" dirty="0"/>
              <a:t>(vähemalt Harku valla kodulehel viide vastavale dokumendile puudub või ei ole hästi ja nähtavalt leitav); </a:t>
            </a:r>
          </a:p>
          <a:p>
            <a:pPr marL="342900" indent="-342900">
              <a:buAutoNum type="arabicPeriod"/>
            </a:pPr>
            <a:r>
              <a:rPr lang="et-EE" sz="1600" dirty="0"/>
              <a:t>Väidan, et positiivse stsenaariumi järgi suudame saavutada meie valla tunnuslausele kohasema tulemus „</a:t>
            </a:r>
            <a:r>
              <a:rPr lang="et-EE" sz="1600" b="1" dirty="0">
                <a:solidFill>
                  <a:srgbClr val="00B050"/>
                </a:solidFill>
              </a:rPr>
              <a:t>Harku vald – elu kui puhku“ – puhas loodus, puhtam enesetunne</a:t>
            </a:r>
            <a:r>
              <a:rPr lang="et-EE" sz="1600" dirty="0">
                <a:solidFill>
                  <a:srgbClr val="00B050"/>
                </a:solidFill>
              </a:rPr>
              <a:t>.</a:t>
            </a:r>
          </a:p>
          <a:p>
            <a:pPr marL="800100" lvl="1" indent="-342900">
              <a:buAutoNum type="arabicPeriod"/>
            </a:pPr>
            <a:r>
              <a:rPr lang="et-EE" sz="1600" dirty="0"/>
              <a:t>Läbi algõppe ja põhi-ning gümnaasiumihariduse </a:t>
            </a:r>
            <a:r>
              <a:rPr lang="et-EE" sz="1600" b="1" dirty="0">
                <a:solidFill>
                  <a:srgbClr val="00B050"/>
                </a:solidFill>
              </a:rPr>
              <a:t>kaasata ka lapsevanemad</a:t>
            </a:r>
          </a:p>
          <a:p>
            <a:pPr marL="800100" lvl="1" indent="-342900">
              <a:buAutoNum type="arabicPeriod"/>
            </a:pPr>
            <a:r>
              <a:rPr lang="et-EE" sz="1600" b="1" dirty="0">
                <a:solidFill>
                  <a:srgbClr val="00B050"/>
                </a:solidFill>
              </a:rPr>
              <a:t>Vastutustundlik ettevõtja </a:t>
            </a:r>
            <a:r>
              <a:rPr lang="et-EE" sz="1600" dirty="0"/>
              <a:t>koos oma töötajatega</a:t>
            </a:r>
          </a:p>
          <a:p>
            <a:pPr marL="800100" lvl="1" indent="-342900">
              <a:buAutoNum type="arabicPeriod"/>
            </a:pPr>
            <a:r>
              <a:rPr lang="et-EE" sz="1600" dirty="0"/>
              <a:t>Keskkonnateadlik küla </a:t>
            </a:r>
            <a:r>
              <a:rPr lang="et-EE" sz="1600" b="1" dirty="0">
                <a:solidFill>
                  <a:srgbClr val="00B050"/>
                </a:solidFill>
              </a:rPr>
              <a:t>koos oma elanikega</a:t>
            </a:r>
          </a:p>
        </p:txBody>
      </p:sp>
    </p:spTree>
    <p:extLst>
      <p:ext uri="{BB962C8B-B14F-4D97-AF65-F5344CB8AC3E}">
        <p14:creationId xmlns:p14="http://schemas.microsoft.com/office/powerpoint/2010/main" val="294899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pealkiri 2"/>
          <p:cNvSpPr>
            <a:spLocks noGrp="1"/>
          </p:cNvSpPr>
          <p:nvPr>
            <p:ph type="subTitle" idx="1"/>
          </p:nvPr>
        </p:nvSpPr>
        <p:spPr>
          <a:xfrm>
            <a:off x="1819421" y="422739"/>
            <a:ext cx="9144000" cy="547931"/>
          </a:xfrm>
        </p:spPr>
        <p:txBody>
          <a:bodyPr>
            <a:normAutofit lnSpcReduction="10000"/>
          </a:bodyPr>
          <a:lstStyle/>
          <a:p>
            <a:pPr algn="l"/>
            <a:r>
              <a:rPr lang="et-EE" sz="3200" b="1" dirty="0">
                <a:solidFill>
                  <a:schemeClr val="tx1"/>
                </a:solidFill>
              </a:rPr>
              <a:t>Ettepanek - </a:t>
            </a:r>
          </a:p>
        </p:txBody>
      </p:sp>
      <p:sp>
        <p:nvSpPr>
          <p:cNvPr id="2" name="TextBox 1"/>
          <p:cNvSpPr txBox="1"/>
          <p:nvPr/>
        </p:nvSpPr>
        <p:spPr>
          <a:xfrm>
            <a:off x="858128" y="970670"/>
            <a:ext cx="11113477" cy="5909310"/>
          </a:xfrm>
          <a:prstGeom prst="rect">
            <a:avLst/>
          </a:prstGeom>
          <a:noFill/>
        </p:spPr>
        <p:txBody>
          <a:bodyPr wrap="square" rtlCol="0">
            <a:spAutoFit/>
          </a:bodyPr>
          <a:lstStyle/>
          <a:p>
            <a:pPr marL="342900" indent="-342900">
              <a:buAutoNum type="arabicPeriod"/>
            </a:pPr>
            <a:r>
              <a:rPr lang="et-EE" sz="1600" dirty="0"/>
              <a:t>Harku valla Volikogu Keskkonna- ja Planeerimiskomisjonil moodustada töörühm, kaasata </a:t>
            </a:r>
            <a:r>
              <a:rPr lang="et-EE" sz="1600" b="1" dirty="0">
                <a:solidFill>
                  <a:srgbClr val="00B050"/>
                </a:solidFill>
              </a:rPr>
              <a:t>Arendus- ja haldusosakonna</a:t>
            </a:r>
            <a:r>
              <a:rPr lang="et-EE" sz="1600" dirty="0"/>
              <a:t> (eesmärk aidata kaasa välja töötamaks motiveerivamaid lahendusi, uusi lahendusi, tegevuskava); </a:t>
            </a:r>
          </a:p>
          <a:p>
            <a:pPr marL="342900" indent="-342900">
              <a:buAutoNum type="arabicPeriod"/>
            </a:pPr>
            <a:r>
              <a:rPr lang="et-EE" sz="1600" dirty="0"/>
              <a:t>Lähtuvalt Lääne-Harju jäätmekavast ja antud töörühma liikmetelt koostatud sisendite põhjal koostada Arengukava koos planeeritavate tegevustega ning </a:t>
            </a:r>
            <a:r>
              <a:rPr lang="et-EE" sz="1600" b="1" dirty="0">
                <a:solidFill>
                  <a:srgbClr val="00B050"/>
                </a:solidFill>
              </a:rPr>
              <a:t>oodatavate tulemustega</a:t>
            </a:r>
            <a:r>
              <a:rPr lang="et-EE" sz="1600" dirty="0"/>
              <a:t>;</a:t>
            </a:r>
          </a:p>
          <a:p>
            <a:pPr marL="342900" indent="-342900">
              <a:buAutoNum type="arabicPeriod"/>
            </a:pPr>
            <a:r>
              <a:rPr lang="et-EE" sz="1600" dirty="0"/>
              <a:t>Kokkulepitu kinnitatuna on ka sisendiks ja ülesandeks </a:t>
            </a:r>
            <a:r>
              <a:rPr lang="et-EE" sz="1600" dirty="0" err="1"/>
              <a:t>Ühisteenuste</a:t>
            </a:r>
            <a:r>
              <a:rPr lang="et-EE" sz="1600" dirty="0"/>
              <a:t> keskusele jäätmekorralduse hankeks kui ka valla elanikele, et </a:t>
            </a:r>
            <a:r>
              <a:rPr lang="et-EE" sz="1600" b="1" dirty="0">
                <a:solidFill>
                  <a:srgbClr val="00B050"/>
                </a:solidFill>
              </a:rPr>
              <a:t>liigiti kogumist </a:t>
            </a:r>
            <a:r>
              <a:rPr lang="et-EE" sz="1600" dirty="0"/>
              <a:t>rohkem kasutada; </a:t>
            </a:r>
          </a:p>
          <a:p>
            <a:pPr marL="800100" lvl="1" indent="-342900">
              <a:buAutoNum type="arabicPeriod"/>
            </a:pPr>
            <a:r>
              <a:rPr lang="et-EE" sz="1600" dirty="0"/>
              <a:t>Vallana saame leida kehtivate regulatsioonide ja võimalike projektirahastamiste kaudu luua uusi </a:t>
            </a:r>
            <a:r>
              <a:rPr lang="et-EE" sz="1600" b="1" dirty="0">
                <a:solidFill>
                  <a:srgbClr val="00B050"/>
                </a:solidFill>
              </a:rPr>
              <a:t>paremaid lahendusi</a:t>
            </a:r>
            <a:r>
              <a:rPr lang="et-EE" sz="1600" dirty="0"/>
              <a:t>;</a:t>
            </a:r>
          </a:p>
          <a:p>
            <a:pPr marL="800100" lvl="1" indent="-342900">
              <a:buAutoNum type="arabicPeriod"/>
            </a:pPr>
            <a:r>
              <a:rPr lang="et-EE" sz="1600" dirty="0"/>
              <a:t>Motiveerida elanikke ennekõike </a:t>
            </a:r>
            <a:r>
              <a:rPr lang="et-EE" sz="1600" b="1" dirty="0">
                <a:solidFill>
                  <a:srgbClr val="00B050"/>
                </a:solidFill>
              </a:rPr>
              <a:t>ökoloogilise jalajälje </a:t>
            </a:r>
            <a:r>
              <a:rPr lang="et-EE" sz="1600" dirty="0"/>
              <a:t>kaudu;</a:t>
            </a:r>
          </a:p>
          <a:p>
            <a:pPr marL="800100" lvl="1" indent="-342900">
              <a:buAutoNum type="arabicPeriod"/>
            </a:pPr>
            <a:r>
              <a:rPr lang="et-EE" sz="1600" dirty="0"/>
              <a:t>Leida ühiseid rahastusi </a:t>
            </a:r>
            <a:r>
              <a:rPr lang="et-EE" sz="1600" b="1" dirty="0" err="1">
                <a:solidFill>
                  <a:srgbClr val="00B050"/>
                </a:solidFill>
              </a:rPr>
              <a:t>ühislahenduste</a:t>
            </a:r>
            <a:r>
              <a:rPr lang="et-EE" sz="1600" dirty="0"/>
              <a:t> toetamiseks(KIK; PRIA; muud programmid)</a:t>
            </a:r>
          </a:p>
          <a:p>
            <a:pPr marL="800100" lvl="1" indent="-342900">
              <a:buAutoNum type="arabicPeriod"/>
            </a:pPr>
            <a:r>
              <a:rPr lang="et-EE" sz="1600" dirty="0"/>
              <a:t> Rakendada meetmeid kui </a:t>
            </a:r>
            <a:r>
              <a:rPr lang="et-EE" sz="1600" b="1" dirty="0">
                <a:solidFill>
                  <a:srgbClr val="00B050"/>
                </a:solidFill>
              </a:rPr>
              <a:t>rikkumine on tahtlik </a:t>
            </a:r>
            <a:r>
              <a:rPr lang="et-EE" sz="1600" dirty="0"/>
              <a:t>ja neid avalikult kajastada;</a:t>
            </a:r>
          </a:p>
          <a:p>
            <a:pPr marL="800100" lvl="1" indent="-342900">
              <a:buAutoNum type="arabicPeriod"/>
            </a:pPr>
            <a:r>
              <a:rPr lang="et-EE" sz="1600" dirty="0"/>
              <a:t>Kokku lepitud perioodiks kampaaniamudel (NB! Koolis ja lasteaias on jäätmete liigiti kogumine ja looduse reostamine õpikäsitluses, miks mitte seda jätkata teatud perioodil ka laiemalt ja soodustada seeläbi „</a:t>
            </a:r>
            <a:r>
              <a:rPr lang="et-EE" sz="1600" b="1" dirty="0">
                <a:solidFill>
                  <a:srgbClr val="00B050"/>
                </a:solidFill>
              </a:rPr>
              <a:t>uut normaalsust</a:t>
            </a:r>
            <a:r>
              <a:rPr lang="et-EE" sz="1600" dirty="0"/>
              <a:t>“ , seal hulgas tunnustamine (</a:t>
            </a:r>
            <a:r>
              <a:rPr lang="et-EE" sz="1600" b="1" dirty="0">
                <a:solidFill>
                  <a:srgbClr val="00B050"/>
                </a:solidFill>
              </a:rPr>
              <a:t>parim kogumist praktiseeriv küla/kool/lasteaed, asutus, ettevõte</a:t>
            </a:r>
            <a:r>
              <a:rPr lang="et-EE" sz="1600" dirty="0"/>
              <a:t>)</a:t>
            </a:r>
          </a:p>
          <a:p>
            <a:pPr marL="800100" lvl="1" indent="-342900">
              <a:buAutoNum type="arabicPeriod"/>
            </a:pPr>
            <a:r>
              <a:rPr lang="et-EE" sz="1600" dirty="0"/>
              <a:t>Kasutada nii teavitusaknana </a:t>
            </a:r>
            <a:r>
              <a:rPr lang="et-EE" sz="1600" b="1" dirty="0">
                <a:solidFill>
                  <a:srgbClr val="00B050"/>
                </a:solidFill>
                <a:hlinkClick r:id="rId2">
                  <a:extLst>
                    <a:ext uri="{A12FA001-AC4F-418D-AE19-62706E023703}">
                      <ahyp:hlinkClr xmlns:ahyp="http://schemas.microsoft.com/office/drawing/2018/hyperlinkcolor" val="tx"/>
                    </a:ext>
                  </a:extLst>
                </a:hlinkClick>
              </a:rPr>
              <a:t>www.annateada.ee</a:t>
            </a:r>
            <a:r>
              <a:rPr lang="et-EE" sz="1600" b="1" dirty="0">
                <a:solidFill>
                  <a:srgbClr val="00B050"/>
                </a:solidFill>
              </a:rPr>
              <a:t> </a:t>
            </a:r>
            <a:r>
              <a:rPr lang="et-EE" sz="1600" dirty="0"/>
              <a:t>kui ka GIS-põhjasid, et märgistada kogumiskonteinerite asukohad või leitud reostused;</a:t>
            </a:r>
          </a:p>
          <a:p>
            <a:pPr marL="800100" lvl="1" indent="-342900">
              <a:buAutoNum type="arabicPeriod"/>
            </a:pPr>
            <a:r>
              <a:rPr lang="et-EE" sz="1600" b="1" dirty="0">
                <a:solidFill>
                  <a:srgbClr val="00B050"/>
                </a:solidFill>
              </a:rPr>
              <a:t>Koostöö kogukondadega </a:t>
            </a:r>
            <a:r>
              <a:rPr lang="et-EE" sz="1600" dirty="0"/>
              <a:t>(seal hulgas taaskasutust võimalikult mugavalt ära anda võimaldavad kohad ja viisakalt viimistletud kogumispunktid) – koostöö ennekõike!;</a:t>
            </a:r>
          </a:p>
          <a:p>
            <a:pPr marL="800100" lvl="1" indent="-342900">
              <a:buAutoNum type="arabicPeriod"/>
            </a:pPr>
            <a:r>
              <a:rPr lang="et-EE" sz="1600" dirty="0"/>
              <a:t>Valla elanikele piisavalt </a:t>
            </a:r>
            <a:r>
              <a:rPr lang="et-EE" sz="1600" b="1" dirty="0">
                <a:solidFill>
                  <a:srgbClr val="00B050"/>
                </a:solidFill>
              </a:rPr>
              <a:t>aktuaalne tagasiside </a:t>
            </a:r>
            <a:r>
              <a:rPr lang="et-EE" sz="1600" dirty="0"/>
              <a:t>nii võimalustest kui ka tõrgete lahendamistest;</a:t>
            </a:r>
          </a:p>
          <a:p>
            <a:pPr marL="800100" lvl="1" indent="-342900">
              <a:buAutoNum type="arabicPeriod"/>
            </a:pPr>
            <a:r>
              <a:rPr lang="et-EE" sz="1600" dirty="0"/>
              <a:t>Statistiliselt hakata kajastama </a:t>
            </a:r>
            <a:r>
              <a:rPr lang="et-EE" sz="1600" b="1" dirty="0">
                <a:solidFill>
                  <a:srgbClr val="00B050"/>
                </a:solidFill>
              </a:rPr>
              <a:t>edusamme</a:t>
            </a:r>
            <a:r>
              <a:rPr lang="et-EE" sz="1600" dirty="0"/>
              <a:t> võetud eesmärkide täitmisel.</a:t>
            </a:r>
          </a:p>
          <a:p>
            <a:pPr marL="800100" lvl="1" indent="-342900">
              <a:buAutoNum type="arabicPeriod"/>
            </a:pPr>
            <a:r>
              <a:rPr lang="et-EE" sz="1600" dirty="0"/>
              <a:t>Riigis kehtivaid regulatsioone (sh riigihanke nõude sisu) </a:t>
            </a:r>
            <a:r>
              <a:rPr lang="et-EE" sz="1600" b="1" dirty="0">
                <a:solidFill>
                  <a:srgbClr val="00B050"/>
                </a:solidFill>
              </a:rPr>
              <a:t>ühiselt omavalitsuste liiduga </a:t>
            </a:r>
            <a:r>
              <a:rPr lang="et-EE" sz="1600" dirty="0"/>
              <a:t>mõjutada;</a:t>
            </a:r>
          </a:p>
        </p:txBody>
      </p:sp>
    </p:spTree>
    <p:extLst>
      <p:ext uri="{BB962C8B-B14F-4D97-AF65-F5344CB8AC3E}">
        <p14:creationId xmlns:p14="http://schemas.microsoft.com/office/powerpoint/2010/main" val="742148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98C47722-545B-4823-AFBF-F146A7631ED0}"/>
              </a:ext>
            </a:extLst>
          </p:cNvPr>
          <p:cNvSpPr>
            <a:spLocks noGrp="1"/>
          </p:cNvSpPr>
          <p:nvPr>
            <p:ph type="title"/>
          </p:nvPr>
        </p:nvSpPr>
        <p:spPr/>
        <p:txBody>
          <a:bodyPr/>
          <a:lstStyle/>
          <a:p>
            <a:r>
              <a:rPr lang="et-EE" b="1" dirty="0" err="1"/>
              <a:t>Tänasedi</a:t>
            </a:r>
            <a:r>
              <a:rPr lang="et-EE" b="1" dirty="0"/>
              <a:t> näiteid Harku vallast</a:t>
            </a:r>
          </a:p>
        </p:txBody>
      </p:sp>
      <p:pic>
        <p:nvPicPr>
          <p:cNvPr id="9" name="Sisu kohatäide 8">
            <a:extLst>
              <a:ext uri="{FF2B5EF4-FFF2-40B4-BE49-F238E27FC236}">
                <a16:creationId xmlns:a16="http://schemas.microsoft.com/office/drawing/2014/main" id="{2CADDB26-361C-4037-A7BB-5BCD0D3A8CC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68624" y="1856792"/>
            <a:ext cx="3396344" cy="2547258"/>
          </a:xfrm>
        </p:spPr>
      </p:pic>
      <p:pic>
        <p:nvPicPr>
          <p:cNvPr id="1026" name="Picture 2" descr="Kasutaja Katrin Krause foto.">
            <a:extLst>
              <a:ext uri="{FF2B5EF4-FFF2-40B4-BE49-F238E27FC236}">
                <a16:creationId xmlns:a16="http://schemas.microsoft.com/office/drawing/2014/main" id="{E3FEE414-C497-4B44-A469-2CDF93E434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6033" y="3881535"/>
            <a:ext cx="3296816" cy="24726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asutaja Katrin Krause foto.">
            <a:extLst>
              <a:ext uri="{FF2B5EF4-FFF2-40B4-BE49-F238E27FC236}">
                <a16:creationId xmlns:a16="http://schemas.microsoft.com/office/drawing/2014/main" id="{3C046236-DA5E-4E6B-9EBB-27EBAB7D5C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9314" y="1590870"/>
            <a:ext cx="3054220" cy="22906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asutaja Silja Vanaisak foto.">
            <a:extLst>
              <a:ext uri="{FF2B5EF4-FFF2-40B4-BE49-F238E27FC236}">
                <a16:creationId xmlns:a16="http://schemas.microsoft.com/office/drawing/2014/main" id="{BADD2954-641E-4989-B3A6-03F05D1C0B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10315" y="3601616"/>
            <a:ext cx="2064398" cy="27525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asutaja Silja Vanaisak foto.">
            <a:extLst>
              <a:ext uri="{FF2B5EF4-FFF2-40B4-BE49-F238E27FC236}">
                <a16:creationId xmlns:a16="http://schemas.microsoft.com/office/drawing/2014/main" id="{D3BC5141-A14F-4AC1-A2DD-412B5164F11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56086" y="1217645"/>
            <a:ext cx="2135764" cy="2847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87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EACF4E1-ABCB-417D-B6D6-C1A0923E46FC}"/>
              </a:ext>
            </a:extLst>
          </p:cNvPr>
          <p:cNvSpPr>
            <a:spLocks noGrp="1"/>
          </p:cNvSpPr>
          <p:nvPr>
            <p:ph type="ctrTitle"/>
          </p:nvPr>
        </p:nvSpPr>
        <p:spPr>
          <a:xfrm>
            <a:off x="257453" y="450936"/>
            <a:ext cx="7034074" cy="736883"/>
          </a:xfrm>
        </p:spPr>
        <p:txBody>
          <a:bodyPr>
            <a:normAutofit fontScale="90000"/>
          </a:bodyPr>
          <a:lstStyle/>
          <a:p>
            <a:pPr algn="l"/>
            <a:r>
              <a:rPr lang="et-EE" sz="4000" b="1" dirty="0"/>
              <a:t>Sotsiaalmeedias kõlanud sõnumid</a:t>
            </a:r>
          </a:p>
        </p:txBody>
      </p:sp>
      <p:sp>
        <p:nvSpPr>
          <p:cNvPr id="3" name="Alapealkiri 2">
            <a:extLst>
              <a:ext uri="{FF2B5EF4-FFF2-40B4-BE49-F238E27FC236}">
                <a16:creationId xmlns:a16="http://schemas.microsoft.com/office/drawing/2014/main" id="{9EED43F5-C71A-4025-83CA-E57539549BFE}"/>
              </a:ext>
            </a:extLst>
          </p:cNvPr>
          <p:cNvSpPr>
            <a:spLocks noGrp="1"/>
          </p:cNvSpPr>
          <p:nvPr>
            <p:ph type="subTitle" idx="1"/>
          </p:nvPr>
        </p:nvSpPr>
        <p:spPr>
          <a:xfrm>
            <a:off x="1657648" y="1187819"/>
            <a:ext cx="5444971" cy="3642140"/>
          </a:xfrm>
        </p:spPr>
        <p:txBody>
          <a:bodyPr>
            <a:noAutofit/>
          </a:bodyPr>
          <a:lstStyle/>
          <a:p>
            <a:r>
              <a:rPr lang="et-EE" sz="1600" dirty="0">
                <a:solidFill>
                  <a:schemeClr val="accent4">
                    <a:lumMod val="75000"/>
                  </a:schemeClr>
                </a:solidFill>
              </a:rPr>
              <a:t>„jäätmete äraandmine on tehtud liiga keeruliseks. On pandud konteiner, kuhu läheb papp, metall, klaas, plastik kõik ühte kokku </a:t>
            </a:r>
            <a:r>
              <a:rPr lang="et-EE" sz="1600" dirty="0" err="1">
                <a:solidFill>
                  <a:schemeClr val="accent4">
                    <a:lumMod val="75000"/>
                  </a:schemeClr>
                </a:solidFill>
              </a:rPr>
              <a:t>läbi-segi</a:t>
            </a:r>
            <a:r>
              <a:rPr lang="et-EE" sz="1600" dirty="0">
                <a:solidFill>
                  <a:schemeClr val="accent4">
                    <a:lumMod val="75000"/>
                  </a:schemeClr>
                </a:solidFill>
              </a:rPr>
              <a:t>. Kus on sorteerimine?  Loomulikult tekib küsimus, et miks ei võiks plastikust mänguasja visata taaskasutusse plastpakendi hulka. Jäätmetest lahtisaamine on tehtud liiga keeruliseks. Tahad kasvuhoone klaase ära anda - ei mahu klaasikonteineri pilusse. Tahad pappkaste ära viia, sama lugu - ei mahu august läbi. Vanu rehve ka keeldutakse vastu võtma. Vanast eterniidist ei hakka rääkimagi. Vanamehed topivad teedele auku, sest prügilas tahetakse ulmehinda saada. Kusjuures ise nad topivad eterniidi samasse hunnikusse vanade telliste ja muu ehitusprügiga. Kus see eriline käitlustasu tuleb?“</a:t>
            </a:r>
          </a:p>
        </p:txBody>
      </p:sp>
      <p:sp>
        <p:nvSpPr>
          <p:cNvPr id="4" name="Ristkülik 3">
            <a:extLst>
              <a:ext uri="{FF2B5EF4-FFF2-40B4-BE49-F238E27FC236}">
                <a16:creationId xmlns:a16="http://schemas.microsoft.com/office/drawing/2014/main" id="{F9B67FEB-F056-4163-8F6D-1E5027058118}"/>
              </a:ext>
            </a:extLst>
          </p:cNvPr>
          <p:cNvSpPr/>
          <p:nvPr/>
        </p:nvSpPr>
        <p:spPr>
          <a:xfrm>
            <a:off x="6300186" y="4838293"/>
            <a:ext cx="5365072" cy="1200329"/>
          </a:xfrm>
          <a:prstGeom prst="rect">
            <a:avLst/>
          </a:prstGeom>
        </p:spPr>
        <p:txBody>
          <a:bodyPr wrap="square">
            <a:spAutoFit/>
          </a:bodyPr>
          <a:lstStyle/>
          <a:p>
            <a:r>
              <a:rPr lang="et-EE" b="0" i="0" dirty="0">
                <a:solidFill>
                  <a:schemeClr val="accent1">
                    <a:lumMod val="75000"/>
                  </a:schemeClr>
                </a:solidFill>
                <a:effectLst/>
                <a:latin typeface="Helvetica" panose="020B0604020202020204" pitchFamily="34" charset="0"/>
              </a:rPr>
              <a:t>Olen 3 korda suve jooksul helistanud konteinerit haldavale ettevõttele, iga kord on lubatud tühjendada konteiner ning ümbrus ära. Nagu näha siis sellised konteinerid suvilate piirkonnas ei toimi.</a:t>
            </a:r>
            <a:endParaRPr lang="et-EE" dirty="0">
              <a:solidFill>
                <a:schemeClr val="accent1">
                  <a:lumMod val="75000"/>
                </a:schemeClr>
              </a:solidFill>
            </a:endParaRPr>
          </a:p>
        </p:txBody>
      </p:sp>
      <p:sp>
        <p:nvSpPr>
          <p:cNvPr id="5" name="Ristkülik 4">
            <a:extLst>
              <a:ext uri="{FF2B5EF4-FFF2-40B4-BE49-F238E27FC236}">
                <a16:creationId xmlns:a16="http://schemas.microsoft.com/office/drawing/2014/main" id="{CA0509BB-7FBB-4F3F-8C00-EF41B5D88686}"/>
              </a:ext>
            </a:extLst>
          </p:cNvPr>
          <p:cNvSpPr/>
          <p:nvPr/>
        </p:nvSpPr>
        <p:spPr>
          <a:xfrm>
            <a:off x="1227020" y="5298498"/>
            <a:ext cx="4355977" cy="1200329"/>
          </a:xfrm>
          <a:prstGeom prst="rect">
            <a:avLst/>
          </a:prstGeom>
        </p:spPr>
        <p:txBody>
          <a:bodyPr wrap="square">
            <a:spAutoFit/>
          </a:bodyPr>
          <a:lstStyle/>
          <a:p>
            <a:r>
              <a:rPr lang="et-EE" b="0" i="0" dirty="0">
                <a:solidFill>
                  <a:schemeClr val="accent2">
                    <a:lumMod val="75000"/>
                  </a:schemeClr>
                </a:solidFill>
                <a:effectLst/>
                <a:latin typeface="Helvetica" panose="020B0604020202020204" pitchFamily="34" charset="0"/>
              </a:rPr>
              <a:t>Uskumatu, et inimesed kodust oma prügi sinna tassivad, kas tõesti see 2.50 on liiga palju maksta tühjenduse eest ja mugavuse eest</a:t>
            </a:r>
            <a:endParaRPr lang="et-EE" dirty="0">
              <a:solidFill>
                <a:schemeClr val="accent2">
                  <a:lumMod val="75000"/>
                </a:schemeClr>
              </a:solidFill>
            </a:endParaRPr>
          </a:p>
        </p:txBody>
      </p:sp>
      <p:sp>
        <p:nvSpPr>
          <p:cNvPr id="6" name="Ristkülik 5">
            <a:extLst>
              <a:ext uri="{FF2B5EF4-FFF2-40B4-BE49-F238E27FC236}">
                <a16:creationId xmlns:a16="http://schemas.microsoft.com/office/drawing/2014/main" id="{36231EED-2733-41AB-BE32-BC681970DD49}"/>
              </a:ext>
            </a:extLst>
          </p:cNvPr>
          <p:cNvSpPr/>
          <p:nvPr/>
        </p:nvSpPr>
        <p:spPr>
          <a:xfrm>
            <a:off x="7291527" y="516048"/>
            <a:ext cx="4178423" cy="3970318"/>
          </a:xfrm>
          <a:prstGeom prst="rect">
            <a:avLst/>
          </a:prstGeom>
        </p:spPr>
        <p:txBody>
          <a:bodyPr wrap="square">
            <a:spAutoFit/>
          </a:bodyPr>
          <a:lstStyle/>
          <a:p>
            <a:r>
              <a:rPr lang="et-EE" b="0" i="0" dirty="0">
                <a:solidFill>
                  <a:schemeClr val="accent6">
                    <a:lumMod val="75000"/>
                  </a:schemeClr>
                </a:solidFill>
                <a:effectLst/>
                <a:latin typeface="inherit"/>
              </a:rPr>
              <a:t>päris nii ei </a:t>
            </a:r>
            <a:r>
              <a:rPr lang="et-EE" b="0" i="0" dirty="0" err="1">
                <a:solidFill>
                  <a:schemeClr val="accent6">
                    <a:lumMod val="75000"/>
                  </a:schemeClr>
                </a:solidFill>
                <a:effectLst/>
                <a:latin typeface="inherit"/>
              </a:rPr>
              <a:t>ole,et</a:t>
            </a:r>
            <a:r>
              <a:rPr lang="et-EE" b="0" i="0" dirty="0">
                <a:solidFill>
                  <a:schemeClr val="accent6">
                    <a:lumMod val="75000"/>
                  </a:schemeClr>
                </a:solidFill>
                <a:effectLst/>
                <a:latin typeface="inherit"/>
              </a:rPr>
              <a:t> tõstad diivani õue siis kui ise tahad. Enne peab kooskõlastama. Mina saatsin meid teenindavale prügiveofirmale e-kirja, et tahaks mõned madratsid ja diivani lasta TASUTA ära vedada. Firmast võeti juba paari tunni jooksul telefoniteel ühendust ja tõesti oli ära veo võimalus juba järgmisel päeval. Tuli ainult esemed värava taha tõsta ja igaks juhuks olin ise ka kodus. Mis muidugi oli hea, kuna tuli suure autoga ainult 1 tore meesterahvas, keda ma siis suure diivani tõstmisel veidi aitasin. Aga kodusolemine ei ole kohustus, kui asjad värava taga.</a:t>
            </a:r>
            <a:endParaRPr lang="et-EE" dirty="0">
              <a:solidFill>
                <a:schemeClr val="accent6">
                  <a:lumMod val="75000"/>
                </a:schemeClr>
              </a:solidFill>
            </a:endParaRPr>
          </a:p>
        </p:txBody>
      </p:sp>
    </p:spTree>
    <p:extLst>
      <p:ext uri="{BB962C8B-B14F-4D97-AF65-F5344CB8AC3E}">
        <p14:creationId xmlns:p14="http://schemas.microsoft.com/office/powerpoint/2010/main" val="90219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9360C625-90F7-4F43-A76C-A9FD13A852D2}"/>
              </a:ext>
            </a:extLst>
          </p:cNvPr>
          <p:cNvSpPr>
            <a:spLocks noGrp="1"/>
          </p:cNvSpPr>
          <p:nvPr>
            <p:ph type="title"/>
          </p:nvPr>
        </p:nvSpPr>
        <p:spPr/>
        <p:txBody>
          <a:bodyPr/>
          <a:lstStyle/>
          <a:p>
            <a:r>
              <a:rPr lang="et-EE" b="1" dirty="0"/>
              <a:t>Saab ka nii - </a:t>
            </a:r>
            <a:r>
              <a:rPr lang="et-EE" b="1" dirty="0" err="1"/>
              <a:t>ühismahutid</a:t>
            </a:r>
            <a:r>
              <a:rPr lang="et-EE" b="1" dirty="0"/>
              <a:t>!</a:t>
            </a:r>
          </a:p>
        </p:txBody>
      </p:sp>
      <p:pic>
        <p:nvPicPr>
          <p:cNvPr id="2050" name="Picture 2" descr="Seotud kujutis">
            <a:extLst>
              <a:ext uri="{FF2B5EF4-FFF2-40B4-BE49-F238E27FC236}">
                <a16:creationId xmlns:a16="http://schemas.microsoft.com/office/drawing/2014/main" id="{AB311E6E-DA47-4A30-B9B1-C58BBA73155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026" y="1483567"/>
            <a:ext cx="3454468" cy="20676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otud kujutis">
            <a:extLst>
              <a:ext uri="{FF2B5EF4-FFF2-40B4-BE49-F238E27FC236}">
                <a16:creationId xmlns:a16="http://schemas.microsoft.com/office/drawing/2014/main" id="{04597665-1433-4EAC-A9D2-12ABE1AB00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117" y="3763999"/>
            <a:ext cx="3212286" cy="24698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otud kujutis">
            <a:extLst>
              <a:ext uri="{FF2B5EF4-FFF2-40B4-BE49-F238E27FC236}">
                <a16:creationId xmlns:a16="http://schemas.microsoft.com/office/drawing/2014/main" id="{97CDACDA-D406-4C2E-90E8-0AD9C45FC2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924" y="1483567"/>
            <a:ext cx="3497497" cy="206763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ildiotsingu tvo pakendikonteiner tulemus">
            <a:extLst>
              <a:ext uri="{FF2B5EF4-FFF2-40B4-BE49-F238E27FC236}">
                <a16:creationId xmlns:a16="http://schemas.microsoft.com/office/drawing/2014/main" id="{79B0BF2B-DEEB-49B6-8594-CE093176198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90403" y="3763999"/>
            <a:ext cx="3701406" cy="246989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eotud kujutis">
            <a:extLst>
              <a:ext uri="{FF2B5EF4-FFF2-40B4-BE49-F238E27FC236}">
                <a16:creationId xmlns:a16="http://schemas.microsoft.com/office/drawing/2014/main" id="{7A329B1A-82C0-4AB6-9F92-F033B94092B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69421" y="1491257"/>
            <a:ext cx="4871941" cy="20599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Pildiotsingu kompostikast tulemus">
            <a:extLst>
              <a:ext uri="{FF2B5EF4-FFF2-40B4-BE49-F238E27FC236}">
                <a16:creationId xmlns:a16="http://schemas.microsoft.com/office/drawing/2014/main" id="{291FA7A5-DFCE-447E-82CF-B4ABD7F935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56956" y="3763998"/>
            <a:ext cx="4365968" cy="2469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839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686F4D2-329E-45D5-8F9B-56D0EF221747}"/>
              </a:ext>
            </a:extLst>
          </p:cNvPr>
          <p:cNvSpPr>
            <a:spLocks noGrp="1"/>
          </p:cNvSpPr>
          <p:nvPr>
            <p:ph type="title"/>
          </p:nvPr>
        </p:nvSpPr>
        <p:spPr/>
        <p:txBody>
          <a:bodyPr/>
          <a:lstStyle/>
          <a:p>
            <a:r>
              <a:rPr lang="et-EE" b="1" dirty="0"/>
              <a:t>Saab ka nii – Jäätmemajad!</a:t>
            </a:r>
          </a:p>
        </p:txBody>
      </p:sp>
      <p:pic>
        <p:nvPicPr>
          <p:cNvPr id="3074" name="Picture 2" descr="Pildiotsingu jÃ¤Ã¤tmemajad tulemus">
            <a:extLst>
              <a:ext uri="{FF2B5EF4-FFF2-40B4-BE49-F238E27FC236}">
                <a16:creationId xmlns:a16="http://schemas.microsoft.com/office/drawing/2014/main" id="{5B989AB8-7B93-45C1-ABF0-5173DA627B4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640" y="2024742"/>
            <a:ext cx="2836896" cy="212767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ildiotsingu jÃ¤Ã¤tmemajad tulemus">
            <a:extLst>
              <a:ext uri="{FF2B5EF4-FFF2-40B4-BE49-F238E27FC236}">
                <a16:creationId xmlns:a16="http://schemas.microsoft.com/office/drawing/2014/main" id="{2EA01D9D-C7D9-485E-B27B-FBAC74D3B5D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21969" y="2024742"/>
            <a:ext cx="3207546" cy="212767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ildiotsingu jÃ¤Ã¤tmemajad tulemus">
            <a:extLst>
              <a:ext uri="{FF2B5EF4-FFF2-40B4-BE49-F238E27FC236}">
                <a16:creationId xmlns:a16="http://schemas.microsoft.com/office/drawing/2014/main" id="{7B6EF6DA-A4E8-42AD-B94F-A6387308EA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8609" y="2024742"/>
            <a:ext cx="2840552" cy="212767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ildiotsingu jÃ¤Ã¤tmemajad tulemus">
            <a:extLst>
              <a:ext uri="{FF2B5EF4-FFF2-40B4-BE49-F238E27FC236}">
                <a16:creationId xmlns:a16="http://schemas.microsoft.com/office/drawing/2014/main" id="{436860E1-E7BB-4C75-9BED-97F6FC8072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3176" y="4366727"/>
            <a:ext cx="2836895" cy="212767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Pildiotsingu jÃ¤Ã¤tmemajad tulemus">
            <a:extLst>
              <a:ext uri="{FF2B5EF4-FFF2-40B4-BE49-F238E27FC236}">
                <a16:creationId xmlns:a16="http://schemas.microsoft.com/office/drawing/2014/main" id="{0D8430F0-1AA9-4D45-ADC4-73594069CE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8701" y="4366726"/>
            <a:ext cx="2840550" cy="2127671"/>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ildiotsingu jÃ¤tteiden talo tulemus">
            <a:extLst>
              <a:ext uri="{FF2B5EF4-FFF2-40B4-BE49-F238E27FC236}">
                <a16:creationId xmlns:a16="http://schemas.microsoft.com/office/drawing/2014/main" id="{65435352-5985-4CDA-BF52-A6D437DD37C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25193" y="4366726"/>
            <a:ext cx="3123823" cy="2127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08946"/>
      </p:ext>
    </p:extLst>
  </p:cSld>
  <p:clrMapOvr>
    <a:masterClrMapping/>
  </p:clrMapOvr>
</p:sld>
</file>

<file path=ppt/theme/theme1.xml><?xml version="1.0" encoding="utf-8"?>
<a:theme xmlns:a="http://schemas.openxmlformats.org/drawingml/2006/main" name="Rohukõrred">
  <a:themeElements>
    <a:clrScheme name="Rohukõrred">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Rohukõrred">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ohukõrred">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1_Rohukõrred">
  <a:themeElements>
    <a:clrScheme name="Rohukõrred">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Rohukõrred">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ohukõrred">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130</TotalTime>
  <Words>826</Words>
  <Application>Microsoft Office PowerPoint</Application>
  <PresentationFormat>Laiekraan</PresentationFormat>
  <Paragraphs>56</Paragraphs>
  <Slides>10</Slides>
  <Notes>0</Notes>
  <HiddenSlides>0</HiddenSlides>
  <MMClips>0</MMClips>
  <ScaleCrop>false</ScaleCrop>
  <HeadingPairs>
    <vt:vector size="6" baseType="variant">
      <vt:variant>
        <vt:lpstr>Kasutatud fondid</vt:lpstr>
      </vt:variant>
      <vt:variant>
        <vt:i4>5</vt:i4>
      </vt:variant>
      <vt:variant>
        <vt:lpstr>Kujundus</vt:lpstr>
      </vt:variant>
      <vt:variant>
        <vt:i4>2</vt:i4>
      </vt:variant>
      <vt:variant>
        <vt:lpstr>Slaidipealkirjad</vt:lpstr>
      </vt:variant>
      <vt:variant>
        <vt:i4>10</vt:i4>
      </vt:variant>
    </vt:vector>
  </HeadingPairs>
  <TitlesOfParts>
    <vt:vector size="17" baseType="lpstr">
      <vt:lpstr>Arial</vt:lpstr>
      <vt:lpstr>Century Gothic</vt:lpstr>
      <vt:lpstr>Helvetica</vt:lpstr>
      <vt:lpstr>inherit</vt:lpstr>
      <vt:lpstr>Wingdings 3</vt:lpstr>
      <vt:lpstr>Rohukõrred</vt:lpstr>
      <vt:lpstr>1_Rohukõrred</vt:lpstr>
      <vt:lpstr>PowerPointi esitlus</vt:lpstr>
      <vt:lpstr>PowerPointi esitlus</vt:lpstr>
      <vt:lpstr>PowerPointi esitlus</vt:lpstr>
      <vt:lpstr>PowerPointi esitlus</vt:lpstr>
      <vt:lpstr>PowerPointi esitlus</vt:lpstr>
      <vt:lpstr>Tänasedi näiteid Harku vallast</vt:lpstr>
      <vt:lpstr>Sotsiaalmeedias kõlanud sõnumid</vt:lpstr>
      <vt:lpstr>Saab ka nii - ühismahutid!</vt:lpstr>
      <vt:lpstr>Saab ka nii – Jäätmemajad!</vt:lpstr>
      <vt:lpstr>Saab ka nii – kodumajapidamine, mänguväljak, kool, lasteaed, töökoht!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Andrus Saliste</dc:creator>
  <cp:lastModifiedBy>Andrus Saliste</cp:lastModifiedBy>
  <cp:revision>10</cp:revision>
  <dcterms:created xsi:type="dcterms:W3CDTF">2018-05-08T16:59:31Z</dcterms:created>
  <dcterms:modified xsi:type="dcterms:W3CDTF">2019-04-08T11:16:24Z</dcterms:modified>
</cp:coreProperties>
</file>