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t-EE" smtClean="0"/>
              <a:t>Muutke pealkirja laadi</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ealkiri ja pildiallkiri">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t-EE" smtClean="0"/>
              <a:t>Muutke pealkirja laadi</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ldiallkirjaga tsitaa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smtClean="0"/>
              <a:t>Muutke pealkirja laadi</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Muutke teksti laade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Visiitkaa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t-EE" smtClean="0"/>
              <a:t>Muutke pealkirja laadi</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Muutke teksti laade</a:t>
            </a:r>
          </a:p>
        </p:txBody>
      </p:sp>
      <p:sp>
        <p:nvSpPr>
          <p:cNvPr id="5" name="Date Placeholder 4"/>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sitaadi visiitkaar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t-EE" smtClean="0"/>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Muutke teksti 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Muutke teksti laade</a:t>
            </a:r>
          </a:p>
        </p:txBody>
      </p:sp>
      <p:sp>
        <p:nvSpPr>
          <p:cNvPr id="5" name="Date Placeholder 4"/>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Õige või val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t-EE" smtClean="0"/>
              <a:t>Muutke pealkirja laadi</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t-EE" smtClean="0"/>
              <a:t>Muutke teksti laade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t-EE" smtClean="0"/>
              <a:t>Muutke teksti laade</a:t>
            </a:r>
          </a:p>
        </p:txBody>
      </p:sp>
      <p:sp>
        <p:nvSpPr>
          <p:cNvPr id="5" name="Date Placeholder 4"/>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Vertical Text Placeholder 2"/>
          <p:cNvSpPr>
            <a:spLocks noGrp="1"/>
          </p:cNvSpPr>
          <p:nvPr>
            <p:ph type="body" orient="vert" idx="1"/>
          </p:nvPr>
        </p:nvSpPr>
        <p:spPr/>
        <p:txBody>
          <a:bodyPr vert="eaVert" ancho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t-EE" smtClean="0"/>
              <a:t>Muutke pealkirja laadi</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t-EE" smtClean="0"/>
              <a:t>Muutke pealkirja laadi</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t-EE" smtClean="0"/>
              <a:t>Muutke pealkirja laadi</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t-EE" smtClean="0"/>
              <a:t>Muutke pealkirja laadi</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t-EE" smtClean="0"/>
              <a:t>Muutke pealkirja laadi</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t-EE" smtClean="0"/>
              <a:t>Muutke pealkirja laadi</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4"/>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t-EE" smtClean="0"/>
              <a:t>Muutke pealkirja laadi</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t-EE" smtClean="0"/>
              <a:t>Pildi lisamiseks klõpsake ikooni</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4"/>
          <p:cNvSpPr>
            <a:spLocks noGrp="1"/>
          </p:cNvSpPr>
          <p:nvPr>
            <p:ph type="dt" sz="half" idx="10"/>
          </p:nvPr>
        </p:nvSpPr>
        <p:spPr/>
        <p:txBody>
          <a:bodyPr/>
          <a:lstStyle/>
          <a:p>
            <a:fld id="{B61BEF0D-F0BB-DE4B-95CE-6DB70DBA9567}" type="datetimeFigureOut">
              <a:rPr lang="en-US" dirty="0"/>
              <a:pPr/>
              <a:t>5/15/2018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t-EE" smtClean="0"/>
              <a:t>Muutke pealkirja laadi</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5/15/2018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ois.emu.ee/pls/ois/!tere.tulemast?leht=OK.AY.VP&amp;id_ay_programm=9142&amp;id_ay_toimumine=11824&amp;systeemi_seaded=3,1,12,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ois.emu.ee/pls/ois/!tere.tulemast?leht=OK.AY.VP&amp;id_ay_programm=9142&amp;id_ay_toimumine=11824&amp;systeemi_seaded=3,1,12,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normAutofit/>
          </a:bodyPr>
          <a:lstStyle/>
          <a:p>
            <a:r>
              <a:rPr lang="et-EE" sz="4800" b="1" dirty="0" smtClean="0"/>
              <a:t>Vabaühenduste Ümarlaud</a:t>
            </a:r>
            <a:endParaRPr lang="et-EE" sz="4800" b="1" dirty="0"/>
          </a:p>
        </p:txBody>
      </p:sp>
      <p:sp>
        <p:nvSpPr>
          <p:cNvPr id="3" name="Alapealkiri 2"/>
          <p:cNvSpPr>
            <a:spLocks noGrp="1"/>
          </p:cNvSpPr>
          <p:nvPr>
            <p:ph type="subTitle" idx="1"/>
          </p:nvPr>
        </p:nvSpPr>
        <p:spPr>
          <a:xfrm>
            <a:off x="2589214" y="4777379"/>
            <a:ext cx="7831652" cy="1126283"/>
          </a:xfrm>
        </p:spPr>
        <p:txBody>
          <a:bodyPr>
            <a:normAutofit/>
          </a:bodyPr>
          <a:lstStyle/>
          <a:p>
            <a:pPr algn="r"/>
            <a:r>
              <a:rPr lang="et-EE" dirty="0" smtClean="0"/>
              <a:t>10. Mai 2018, algusega kell19:00 </a:t>
            </a:r>
          </a:p>
          <a:p>
            <a:pPr algn="r"/>
            <a:r>
              <a:rPr lang="et-EE" dirty="0" err="1" smtClean="0"/>
              <a:t>Murastes</a:t>
            </a:r>
            <a:r>
              <a:rPr lang="et-EE" dirty="0" smtClean="0"/>
              <a:t> Kogukonnakeskus</a:t>
            </a:r>
          </a:p>
          <a:p>
            <a:pPr algn="r"/>
            <a:r>
              <a:rPr lang="fi-FI" sz="1000" i="1" dirty="0"/>
              <a:t>Lee tee 9, </a:t>
            </a:r>
            <a:r>
              <a:rPr lang="fi-FI" sz="1000" i="1" dirty="0" err="1"/>
              <a:t>Muraste</a:t>
            </a:r>
            <a:r>
              <a:rPr lang="fi-FI" sz="1000" i="1" dirty="0"/>
              <a:t> </a:t>
            </a:r>
            <a:r>
              <a:rPr lang="fi-FI" sz="1000" i="1" dirty="0" err="1"/>
              <a:t>küla</a:t>
            </a:r>
            <a:r>
              <a:rPr lang="fi-FI" sz="1000" i="1" dirty="0"/>
              <a:t>, </a:t>
            </a:r>
            <a:r>
              <a:rPr lang="fi-FI" sz="1000" i="1" dirty="0" err="1"/>
              <a:t>Harku</a:t>
            </a:r>
            <a:r>
              <a:rPr lang="fi-FI" sz="1000" i="1" dirty="0"/>
              <a:t> </a:t>
            </a:r>
            <a:r>
              <a:rPr lang="fi-FI" sz="1000" i="1" dirty="0" err="1"/>
              <a:t>vald</a:t>
            </a:r>
            <a:r>
              <a:rPr lang="fi-FI" sz="1000" i="1" dirty="0"/>
              <a:t>, Harju </a:t>
            </a:r>
            <a:r>
              <a:rPr lang="fi-FI" sz="1000" i="1" dirty="0" err="1"/>
              <a:t>maakond</a:t>
            </a:r>
            <a:endParaRPr lang="et-EE" sz="1000" dirty="0"/>
          </a:p>
        </p:txBody>
      </p:sp>
    </p:spTree>
    <p:extLst>
      <p:ext uri="{BB962C8B-B14F-4D97-AF65-F5344CB8AC3E}">
        <p14:creationId xmlns:p14="http://schemas.microsoft.com/office/powerpoint/2010/main" val="194670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Aruteluteemad:</a:t>
            </a:r>
            <a:endParaRPr lang="et-EE" dirty="0"/>
          </a:p>
        </p:txBody>
      </p:sp>
      <p:sp>
        <p:nvSpPr>
          <p:cNvPr id="3" name="Sisu kohatäide 2"/>
          <p:cNvSpPr>
            <a:spLocks noGrp="1"/>
          </p:cNvSpPr>
          <p:nvPr>
            <p:ph idx="1"/>
          </p:nvPr>
        </p:nvSpPr>
        <p:spPr>
          <a:xfrm>
            <a:off x="2589212" y="1635617"/>
            <a:ext cx="8915400" cy="4803819"/>
          </a:xfrm>
        </p:spPr>
        <p:txBody>
          <a:bodyPr>
            <a:normAutofit fontScale="70000" lnSpcReduction="20000"/>
          </a:bodyPr>
          <a:lstStyle/>
          <a:p>
            <a:r>
              <a:rPr lang="et-EE" sz="2200" dirty="0" smtClean="0"/>
              <a:t>Uus Harku vallavalitsuse kommunikatsioonijuht tervitab vabaühenduste Ümarlauda – Liina Rüütel. (ajaline plaan 20 min)</a:t>
            </a:r>
          </a:p>
          <a:p>
            <a:r>
              <a:rPr lang="et-EE" sz="2200" dirty="0"/>
              <a:t>Harku valla arengukavade uuendamise protsess (Erik </a:t>
            </a:r>
            <a:r>
              <a:rPr lang="et-EE" sz="2200" dirty="0" err="1"/>
              <a:t>Sandla</a:t>
            </a:r>
            <a:r>
              <a:rPr lang="et-EE" sz="2200" dirty="0"/>
              <a:t>)(ajaline plaan 20 min)</a:t>
            </a:r>
          </a:p>
          <a:p>
            <a:r>
              <a:rPr lang="et-EE" sz="2200" dirty="0" smtClean="0"/>
              <a:t>Ühiselt Harku vallana! – Arutelupunkt, ettekandja Kalev </a:t>
            </a:r>
            <a:r>
              <a:rPr lang="et-EE" sz="2200" dirty="0" err="1" smtClean="0"/>
              <a:t>Konsa</a:t>
            </a:r>
            <a:r>
              <a:rPr lang="et-EE" sz="2200" dirty="0" smtClean="0"/>
              <a:t> (ajaline plaan 30 min)</a:t>
            </a:r>
            <a:endParaRPr lang="et-EE" sz="2200" dirty="0"/>
          </a:p>
          <a:p>
            <a:pPr lvl="1"/>
            <a:r>
              <a:rPr lang="et-EE" sz="2200" dirty="0" smtClean="0"/>
              <a:t>Kuidas saame kõik kaasa aidata (KOV, erasektor, kodanikkond), et olla Harku </a:t>
            </a:r>
            <a:r>
              <a:rPr lang="et-EE" sz="2200" dirty="0" err="1" smtClean="0"/>
              <a:t>vallakas</a:t>
            </a:r>
            <a:r>
              <a:rPr lang="et-EE" sz="2200" dirty="0" smtClean="0"/>
              <a:t>?</a:t>
            </a:r>
          </a:p>
          <a:p>
            <a:pPr lvl="1"/>
            <a:r>
              <a:rPr lang="et-EE" sz="2200" dirty="0" smtClean="0"/>
              <a:t>Kultuurivalla idee</a:t>
            </a:r>
          </a:p>
          <a:p>
            <a:r>
              <a:rPr lang="et-EE" sz="2200" dirty="0" smtClean="0"/>
              <a:t>Eesti </a:t>
            </a:r>
            <a:r>
              <a:rPr lang="et-EE" sz="2200" dirty="0" err="1" smtClean="0"/>
              <a:t>Inimvara</a:t>
            </a:r>
            <a:r>
              <a:rPr lang="et-EE" sz="2200" dirty="0" smtClean="0"/>
              <a:t> seis ja perspektiiv Eestis. Kuidas saame kogukonnana selles protsessi osaleda. Tutvustav teemakäsitlus ja diskussioon. Kaasamõtlemisele kutsumine (Andrus Saliste)(ajaline plaan 15 min)</a:t>
            </a:r>
          </a:p>
          <a:p>
            <a:r>
              <a:rPr lang="et-EE" sz="2200" dirty="0" smtClean="0"/>
              <a:t>Vaba mikrofon/inforing (ajaline plaan 15 min)</a:t>
            </a:r>
          </a:p>
          <a:p>
            <a:pPr lvl="1"/>
            <a:r>
              <a:rPr lang="et-EE" sz="2200" dirty="0" smtClean="0"/>
              <a:t>Harku alevikuselts, Kadri-</a:t>
            </a:r>
            <a:r>
              <a:rPr lang="et-EE" sz="2200" dirty="0" err="1" smtClean="0"/>
              <a:t>Piibe</a:t>
            </a:r>
            <a:r>
              <a:rPr lang="et-EE" sz="2200" dirty="0" smtClean="0"/>
              <a:t> Järve</a:t>
            </a:r>
          </a:p>
          <a:p>
            <a:pPr lvl="1"/>
            <a:r>
              <a:rPr lang="et-EE" sz="2200" dirty="0" smtClean="0"/>
              <a:t>Info: </a:t>
            </a:r>
            <a:r>
              <a:rPr lang="et-EE" sz="2200" dirty="0"/>
              <a:t>arengukavade koolitus: </a:t>
            </a:r>
            <a:r>
              <a:rPr lang="et-EE" sz="2200" dirty="0">
                <a:hlinkClick r:id="rId2"/>
              </a:rPr>
              <a:t>https://ois.emu.ee/pls/ois/!tere.tulemast?leht=OK.AY.VP&amp;id_ay_programm=9142&amp;id_ay_toimumine=11824&amp;systeemi_seaded=3,1,12,1</a:t>
            </a:r>
            <a:r>
              <a:rPr lang="et-EE" sz="2200" dirty="0" smtClean="0"/>
              <a:t>,</a:t>
            </a:r>
          </a:p>
          <a:p>
            <a:pPr lvl="1"/>
            <a:r>
              <a:rPr lang="et-EE" sz="2200" dirty="0" smtClean="0"/>
              <a:t>Eelmise Ümarlaua teemade seis:</a:t>
            </a:r>
          </a:p>
          <a:p>
            <a:pPr lvl="2"/>
            <a:r>
              <a:rPr lang="et-EE" sz="2200" dirty="0" smtClean="0"/>
              <a:t>Metsaradade ebaseaduslik kasutamine – selle protsessiga tegelemine?</a:t>
            </a:r>
          </a:p>
          <a:p>
            <a:pPr marL="457200" lvl="1" indent="0">
              <a:buNone/>
            </a:pPr>
            <a:endParaRPr lang="et-EE" dirty="0" smtClean="0"/>
          </a:p>
          <a:p>
            <a:pPr marL="457200" lvl="1" indent="0">
              <a:buNone/>
            </a:pPr>
            <a:endParaRPr lang="et-EE" dirty="0"/>
          </a:p>
        </p:txBody>
      </p:sp>
    </p:spTree>
    <p:extLst>
      <p:ext uri="{BB962C8B-B14F-4D97-AF65-F5344CB8AC3E}">
        <p14:creationId xmlns:p14="http://schemas.microsoft.com/office/powerpoint/2010/main" val="3991433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t>Uus Harku vallavalitsuse kommunikatsioonijuht tervitab vabaühenduste Ümarlauda – Liina Rüütel. (ajaline plaan 20 min)</a:t>
            </a:r>
          </a:p>
        </p:txBody>
      </p:sp>
      <p:sp>
        <p:nvSpPr>
          <p:cNvPr id="3" name="Sisu kohatäide 2"/>
          <p:cNvSpPr>
            <a:spLocks noGrp="1"/>
          </p:cNvSpPr>
          <p:nvPr>
            <p:ph idx="1"/>
          </p:nvPr>
        </p:nvSpPr>
        <p:spPr/>
        <p:txBody>
          <a:bodyPr>
            <a:normAutofit lnSpcReduction="10000"/>
          </a:bodyPr>
          <a:lstStyle/>
          <a:p>
            <a:r>
              <a:rPr lang="et-EE" dirty="0" smtClean="0"/>
              <a:t>Hästi oluline on tunda selles valdkonnas inimesi ja Ümarlaual on hea meel, et külade esindajad said ühise laua taga meie valla uue kommunikatsioonijuhiga arutleda. Eesmärgiks avatus ja kaasamine. Toetavana osales ka Krista Dreger. </a:t>
            </a:r>
          </a:p>
          <a:p>
            <a:r>
              <a:rPr lang="et-EE" dirty="0" smtClean="0"/>
              <a:t>Uudisena</a:t>
            </a:r>
          </a:p>
          <a:p>
            <a:pPr lvl="1"/>
            <a:r>
              <a:rPr lang="et-EE" dirty="0" smtClean="0"/>
              <a:t>Kohe-kohe on avanemas uus kalendersüsteem, kuhu kaasatakse erinevate organisatsioonide võtmeisikud, et ühiselt hoida aktiivsena ja ajakohasena meie vallas toimuvad sündmused. Sellega kaasneb ka väljaõpe. Valla kommunikatsioonijuht annab teada ja kutsub kokku, siis kui arendused on jõudnud vastavasse faasi. Sarnane on see lahendus Saku vall </a:t>
            </a:r>
            <a:r>
              <a:rPr lang="et-EE" dirty="0" err="1" smtClean="0"/>
              <a:t>akultuurikalendriga</a:t>
            </a:r>
            <a:r>
              <a:rPr lang="et-EE" dirty="0"/>
              <a:t> (http://</a:t>
            </a:r>
            <a:r>
              <a:rPr lang="et-EE" dirty="0" smtClean="0"/>
              <a:t>www.sakuvald.ee/sündmused)</a:t>
            </a:r>
          </a:p>
          <a:p>
            <a:pPr lvl="1"/>
            <a:r>
              <a:rPr lang="et-EE" dirty="0" smtClean="0"/>
              <a:t> Plaan on luua ka kommunikatsioonivõrgustik, et hoida kursis võtmetegelasi ja piirkondi/valdkondi valla arengutega</a:t>
            </a:r>
          </a:p>
          <a:p>
            <a:pPr lvl="1"/>
            <a:endParaRPr lang="et-EE" dirty="0"/>
          </a:p>
        </p:txBody>
      </p:sp>
    </p:spTree>
    <p:extLst>
      <p:ext uri="{BB962C8B-B14F-4D97-AF65-F5344CB8AC3E}">
        <p14:creationId xmlns:p14="http://schemas.microsoft.com/office/powerpoint/2010/main" val="2162633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t>Harku valla arengukavade uuendamise protsess </a:t>
            </a:r>
            <a:r>
              <a:rPr lang="et-EE" sz="2400" b="1" dirty="0" smtClean="0"/>
              <a:t>(Jaan Urb)</a:t>
            </a:r>
            <a:endParaRPr lang="et-EE" sz="2400" b="1" dirty="0"/>
          </a:p>
        </p:txBody>
      </p:sp>
      <p:sp>
        <p:nvSpPr>
          <p:cNvPr id="3" name="Sisu kohatäide 2"/>
          <p:cNvSpPr>
            <a:spLocks noGrp="1"/>
          </p:cNvSpPr>
          <p:nvPr>
            <p:ph idx="1"/>
          </p:nvPr>
        </p:nvSpPr>
        <p:spPr/>
        <p:txBody>
          <a:bodyPr>
            <a:normAutofit/>
          </a:bodyPr>
          <a:lstStyle/>
          <a:p>
            <a:r>
              <a:rPr lang="et-EE" dirty="0" smtClean="0"/>
              <a:t>Arengukavade koostamine on alanud ja kaastakse ka osalejaid laiemalt</a:t>
            </a:r>
          </a:p>
          <a:p>
            <a:r>
              <a:rPr lang="et-EE" dirty="0" smtClean="0"/>
              <a:t>Arengukava vead </a:t>
            </a:r>
            <a:r>
              <a:rPr lang="et-EE" dirty="0" err="1" smtClean="0"/>
              <a:t>Cumulus</a:t>
            </a:r>
            <a:r>
              <a:rPr lang="et-EE" dirty="0" smtClean="0"/>
              <a:t> </a:t>
            </a:r>
            <a:r>
              <a:rPr lang="et-EE" dirty="0" err="1" smtClean="0"/>
              <a:t>Consulting</a:t>
            </a:r>
            <a:r>
              <a:rPr lang="et-EE" dirty="0" smtClean="0"/>
              <a:t>(üldine arengukava) ja </a:t>
            </a:r>
            <a:r>
              <a:rPr lang="et-EE" dirty="0" err="1" smtClean="0"/>
              <a:t>Geomedia</a:t>
            </a:r>
            <a:r>
              <a:rPr lang="et-EE" dirty="0" smtClean="0"/>
              <a:t> (haridusvõrgu analüüs)</a:t>
            </a:r>
          </a:p>
          <a:p>
            <a:r>
              <a:rPr lang="et-EE" dirty="0" smtClean="0"/>
              <a:t>Ümarlauale esmane ülevaade protsessist ja sisulisest ülesehitusest</a:t>
            </a:r>
          </a:p>
          <a:p>
            <a:r>
              <a:rPr lang="et-EE" dirty="0" smtClean="0"/>
              <a:t>Kaasas eraldi ka esitlus.</a:t>
            </a:r>
          </a:p>
          <a:p>
            <a:endParaRPr lang="et-EE" dirty="0" smtClean="0"/>
          </a:p>
        </p:txBody>
      </p:sp>
    </p:spTree>
    <p:extLst>
      <p:ext uri="{BB962C8B-B14F-4D97-AF65-F5344CB8AC3E}">
        <p14:creationId xmlns:p14="http://schemas.microsoft.com/office/powerpoint/2010/main" val="322859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a:t>Ühiselt Harku vallana! – Arutelupunkt, ettekandja Kalev </a:t>
            </a:r>
            <a:r>
              <a:rPr lang="et-EE" sz="2400" b="1" dirty="0" err="1"/>
              <a:t>Konsa</a:t>
            </a:r>
            <a:endParaRPr lang="et-EE" sz="2400" b="1" dirty="0"/>
          </a:p>
        </p:txBody>
      </p:sp>
      <p:sp>
        <p:nvSpPr>
          <p:cNvPr id="3" name="Sisu kohatäide 2"/>
          <p:cNvSpPr>
            <a:spLocks noGrp="1"/>
          </p:cNvSpPr>
          <p:nvPr>
            <p:ph idx="1"/>
          </p:nvPr>
        </p:nvSpPr>
        <p:spPr/>
        <p:txBody>
          <a:bodyPr>
            <a:normAutofit/>
          </a:bodyPr>
          <a:lstStyle/>
          <a:p>
            <a:r>
              <a:rPr lang="et-EE" dirty="0" smtClean="0"/>
              <a:t>Kultuurivalla idee, mis perspektiivis mõeldud sarnaselt Euroopa kultuuripealinna lahendusena roteeruvana toimivaks.</a:t>
            </a:r>
          </a:p>
          <a:p>
            <a:r>
              <a:rPr lang="et-EE" dirty="0" smtClean="0"/>
              <a:t>Haakus hästi ja leiti, et idee on panustamist ja täpsustamist väärt, projekti juhtrühma moodustamiseks saata soov osalemiseks </a:t>
            </a:r>
            <a:r>
              <a:rPr lang="et-EE" dirty="0"/>
              <a:t>Kalev.Konsa@tabasalumuusikakool.ee </a:t>
            </a:r>
            <a:endParaRPr lang="et-EE" dirty="0" smtClean="0"/>
          </a:p>
          <a:p>
            <a:r>
              <a:rPr lang="et-EE" dirty="0" smtClean="0"/>
              <a:t>Kaasas eraldi ettekanne.</a:t>
            </a:r>
          </a:p>
          <a:p>
            <a:endParaRPr lang="et-EE" dirty="0" smtClean="0"/>
          </a:p>
        </p:txBody>
      </p:sp>
    </p:spTree>
    <p:extLst>
      <p:ext uri="{BB962C8B-B14F-4D97-AF65-F5344CB8AC3E}">
        <p14:creationId xmlns:p14="http://schemas.microsoft.com/office/powerpoint/2010/main" val="207216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592925" y="624109"/>
            <a:ext cx="8911687" cy="1603935"/>
          </a:xfrm>
        </p:spPr>
        <p:txBody>
          <a:bodyPr>
            <a:noAutofit/>
          </a:bodyPr>
          <a:lstStyle/>
          <a:p>
            <a:r>
              <a:rPr lang="et-EE" sz="2400" b="1" dirty="0"/>
              <a:t>Eesti </a:t>
            </a:r>
            <a:r>
              <a:rPr lang="et-EE" sz="2400" b="1" dirty="0" err="1"/>
              <a:t>Inimvara</a:t>
            </a:r>
            <a:r>
              <a:rPr lang="et-EE" sz="2400" b="1" dirty="0"/>
              <a:t> seis ja perspektiiv Eestis. Kuidas saame kogukonnana selles protsessi osaleda. Tutvustav teemakäsitlus ja diskussioon. Kaasamõtlemisele kutsumine (Andrus </a:t>
            </a:r>
            <a:r>
              <a:rPr lang="et-EE" sz="2400" b="1" dirty="0" smtClean="0"/>
              <a:t>Saliste</a:t>
            </a:r>
            <a:r>
              <a:rPr lang="et-EE" sz="2400" b="1" dirty="0"/>
              <a:t>)</a:t>
            </a:r>
            <a:endParaRPr lang="et-EE" sz="2400" b="1" dirty="0"/>
          </a:p>
        </p:txBody>
      </p:sp>
      <p:sp>
        <p:nvSpPr>
          <p:cNvPr id="3" name="Sisu kohatäide 2"/>
          <p:cNvSpPr>
            <a:spLocks noGrp="1"/>
          </p:cNvSpPr>
          <p:nvPr>
            <p:ph idx="1"/>
          </p:nvPr>
        </p:nvSpPr>
        <p:spPr>
          <a:xfrm>
            <a:off x="2589212" y="2356834"/>
            <a:ext cx="8915400" cy="3554388"/>
          </a:xfrm>
        </p:spPr>
        <p:txBody>
          <a:bodyPr>
            <a:normAutofit fontScale="92500"/>
          </a:bodyPr>
          <a:lstStyle/>
          <a:p>
            <a:r>
              <a:rPr lang="et-EE" dirty="0" smtClean="0"/>
              <a:t>Andrus osaleb vastavas töögrupis riigi tasandil ning tutvustas ees ootavaid väljakutseid kestva Eesti säilimiseks.</a:t>
            </a:r>
          </a:p>
          <a:p>
            <a:r>
              <a:rPr lang="et-EE" dirty="0" smtClean="0"/>
              <a:t>Teema oli atraktiivne ning haakus nii mõnegi teemaga, mis Ümarlaual räägiti.</a:t>
            </a:r>
          </a:p>
          <a:p>
            <a:r>
              <a:rPr lang="et-EE" dirty="0" smtClean="0"/>
              <a:t>Ettepanek kaasata see teema ka valla arengukava protsessi (Andrus edastab vastava sisendi Arengukava juhtivale konsultandile)</a:t>
            </a:r>
          </a:p>
          <a:p>
            <a:r>
              <a:rPr lang="et-EE" dirty="0" smtClean="0"/>
              <a:t>Omalt poolt saame kindlasti kaasa aidata võimalike lahendustega (Harku valla tunnuslause „Elu kui puhkus“ valguses kehaliselt aktiivsete võimaluste avardamine ja </a:t>
            </a:r>
            <a:r>
              <a:rPr lang="et-EE" dirty="0" err="1" smtClean="0"/>
              <a:t>võimestamine</a:t>
            </a:r>
            <a:r>
              <a:rPr lang="et-EE" dirty="0" smtClean="0"/>
              <a:t>; meeste tervis; Ühised väärtused; lasterikaste perede toetusmeetmed; luua eesmärgid, mille jaoks välja töötada ka meetmed. Projektijuhiks Andrus </a:t>
            </a:r>
            <a:r>
              <a:rPr lang="et-EE" dirty="0"/>
              <a:t>S</a:t>
            </a:r>
            <a:r>
              <a:rPr lang="et-EE" dirty="0" smtClean="0"/>
              <a:t>aliste</a:t>
            </a:r>
          </a:p>
          <a:p>
            <a:r>
              <a:rPr lang="et-EE" dirty="0" smtClean="0"/>
              <a:t> Kaasas ka esitlus</a:t>
            </a:r>
          </a:p>
          <a:p>
            <a:endParaRPr lang="et-EE" dirty="0" smtClean="0"/>
          </a:p>
        </p:txBody>
      </p:sp>
    </p:spTree>
    <p:extLst>
      <p:ext uri="{BB962C8B-B14F-4D97-AF65-F5344CB8AC3E}">
        <p14:creationId xmlns:p14="http://schemas.microsoft.com/office/powerpoint/2010/main" val="2136540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2400" b="1" dirty="0" smtClean="0"/>
              <a:t>Vaba mikrofon:</a:t>
            </a:r>
            <a:endParaRPr lang="et-EE" sz="2400" b="1" dirty="0"/>
          </a:p>
        </p:txBody>
      </p:sp>
      <p:sp>
        <p:nvSpPr>
          <p:cNvPr id="3" name="Sisu kohatäide 2"/>
          <p:cNvSpPr>
            <a:spLocks noGrp="1"/>
          </p:cNvSpPr>
          <p:nvPr>
            <p:ph idx="1"/>
          </p:nvPr>
        </p:nvSpPr>
        <p:spPr>
          <a:xfrm>
            <a:off x="2589212" y="1171977"/>
            <a:ext cx="8915400" cy="5177308"/>
          </a:xfrm>
        </p:spPr>
        <p:txBody>
          <a:bodyPr>
            <a:normAutofit fontScale="62500" lnSpcReduction="20000"/>
          </a:bodyPr>
          <a:lstStyle/>
          <a:p>
            <a:r>
              <a:rPr lang="et-EE" sz="2400" dirty="0" smtClean="0"/>
              <a:t>On otsustatud, et Harku alevikus moodustatakse Harku </a:t>
            </a:r>
            <a:r>
              <a:rPr lang="et-EE" sz="2400" dirty="0"/>
              <a:t>alevikuselts, Kadri-</a:t>
            </a:r>
            <a:r>
              <a:rPr lang="et-EE" sz="2400" dirty="0" err="1"/>
              <a:t>Piibe</a:t>
            </a:r>
            <a:r>
              <a:rPr lang="et-EE" sz="2400" dirty="0"/>
              <a:t> </a:t>
            </a:r>
            <a:r>
              <a:rPr lang="et-EE" sz="2400" dirty="0" smtClean="0"/>
              <a:t>Järve tutvustas seda Ümarlauale. Ümarlaua liikmed tervitasid initsiatiivi ja nii külaseltside kui ka valla esindajad pakkusid igakülgset abi, et planeeritav saaks teoks. Vägagi vajalik tegevus, sest harku alevikus sellist suuremat kogukonnategevust senini ei ole olnud.</a:t>
            </a:r>
            <a:endParaRPr lang="et-EE" sz="2400" dirty="0"/>
          </a:p>
          <a:p>
            <a:r>
              <a:rPr lang="et-EE" sz="2400" dirty="0" smtClean="0"/>
              <a:t>Eelmisel korral arutlusel onud teema - </a:t>
            </a:r>
            <a:r>
              <a:rPr lang="et-EE" sz="2400" dirty="0"/>
              <a:t>Metsaradade ebaseaduslik kasutamine – selle protsessiga tegelemine</a:t>
            </a:r>
            <a:r>
              <a:rPr lang="et-EE" sz="2400" dirty="0" smtClean="0"/>
              <a:t>? Tekkis küsimus, mis on sellest saanud ja kas ning kes sellega tegeleda võtnud. Hetkel ei ole sellega edasi mindud. Ettepanek sai tehtud vallale võtta teema juhtida, kaasata motokrossi entusiaste (siinkohal lubas omapoolset abi ka Andrus Saliste), et algatada projekt leidmaks lahendust Harku vallas. Keelamine ei ole lahendus omaette vaid ülesanne oleks leida koht ja planeerida vajalikud tegevused selleks, et harrastus oleks võimalik legaalsel viisil. Järgmisel Ümarlaual arutada edusammude üle</a:t>
            </a:r>
          </a:p>
          <a:p>
            <a:r>
              <a:rPr lang="et-EE" sz="2400" dirty="0" smtClean="0"/>
              <a:t>Munakivi tee selts – Probleemi tõstatamine vallaga suhtlemisel. Vabaühenduse esindajana tehtud ettepanek leida lahendused vallale esitatud küsimustes. Kohtumise tulemusena ei saavutatud midagi ning suhtumine väidetavalt oli samuti eemaletõukav. Üleskutse on hoida taotlused kirjalikena, elik </a:t>
            </a:r>
            <a:r>
              <a:rPr lang="et-EE" sz="2400" dirty="0" err="1" smtClean="0"/>
              <a:t>taasesitatavatena</a:t>
            </a:r>
            <a:r>
              <a:rPr lang="et-EE" sz="2400" dirty="0" smtClean="0"/>
              <a:t> ning siduda vajadused ka piirkonna/küla/kandi arengukavaga. Erinevate kaasrahastamiste võimaluste tutvustamiseks on vallavalitsuses olemas arendusspetsialist kuid abi saab ka paluda juhendamiseks projekti haldavatelt organisatsioonidelt (4 valla kogu jne) kui ka kogemusega külaseltsidelt (</a:t>
            </a:r>
            <a:r>
              <a:rPr lang="et-EE" sz="2400" dirty="0" err="1" smtClean="0"/>
              <a:t>Muraste</a:t>
            </a:r>
            <a:r>
              <a:rPr lang="et-EE" sz="2400" dirty="0" smtClean="0"/>
              <a:t> külaselts, </a:t>
            </a:r>
            <a:r>
              <a:rPr lang="et-EE" sz="2400" dirty="0" err="1" smtClean="0"/>
              <a:t>Suurupi</a:t>
            </a:r>
            <a:r>
              <a:rPr lang="et-EE" sz="2400" dirty="0" smtClean="0"/>
              <a:t> selts jne). Palve ka vallavanemale omalt poolt kontrollida vastavat juhtumit ning leida lahendus pakkuda igakülgset abi nii koolitamise osas kui ka kontrollimaks antud juhtumit majasiseselt.</a:t>
            </a:r>
          </a:p>
          <a:p>
            <a:r>
              <a:rPr lang="et-EE" sz="2400" dirty="0" smtClean="0"/>
              <a:t>Ajapuudusel jäi tutvustamata koolitusvõimalus kuid siinkohal lisan lingi – kasulik vabaühendustele! (</a:t>
            </a:r>
            <a:r>
              <a:rPr lang="et-EE" sz="2400" dirty="0">
                <a:hlinkClick r:id="rId2"/>
              </a:rPr>
              <a:t>https://ois.emu.ee/pls/ois/!</a:t>
            </a:r>
            <a:r>
              <a:rPr lang="et-EE" sz="2400" dirty="0" smtClean="0">
                <a:hlinkClick r:id="rId2"/>
              </a:rPr>
              <a:t>tere.tulemast?leht=OK.AY.VP&amp;id_ay_programm=9142&amp;id_ay_toimumine=11824&amp;systeemi_seaded=3,1,12,1</a:t>
            </a:r>
            <a:r>
              <a:rPr lang="et-EE" sz="2400" dirty="0" smtClean="0"/>
              <a:t>)</a:t>
            </a:r>
          </a:p>
          <a:p>
            <a:endParaRPr lang="et-EE" dirty="0" smtClean="0"/>
          </a:p>
        </p:txBody>
      </p:sp>
    </p:spTree>
    <p:extLst>
      <p:ext uri="{BB962C8B-B14F-4D97-AF65-F5344CB8AC3E}">
        <p14:creationId xmlns:p14="http://schemas.microsoft.com/office/powerpoint/2010/main" val="1063039798"/>
      </p:ext>
    </p:extLst>
  </p:cSld>
  <p:clrMapOvr>
    <a:masterClrMapping/>
  </p:clrMapOvr>
</p:sld>
</file>

<file path=ppt/theme/theme1.xml><?xml version="1.0" encoding="utf-8"?>
<a:theme xmlns:a="http://schemas.openxmlformats.org/drawingml/2006/main" name="Rohukõrred">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225</TotalTime>
  <Words>765</Words>
  <Application>Microsoft Office PowerPoint</Application>
  <PresentationFormat>Laiekraan</PresentationFormat>
  <Paragraphs>41</Paragraphs>
  <Slides>7</Slides>
  <Notes>0</Notes>
  <HiddenSlides>0</HiddenSlides>
  <MMClips>0</MMClips>
  <ScaleCrop>false</ScaleCrop>
  <HeadingPairs>
    <vt:vector size="6" baseType="variant">
      <vt:variant>
        <vt:lpstr>Kasutatud fondid</vt:lpstr>
      </vt:variant>
      <vt:variant>
        <vt:i4>3</vt:i4>
      </vt:variant>
      <vt:variant>
        <vt:lpstr>Kujundus</vt:lpstr>
      </vt:variant>
      <vt:variant>
        <vt:i4>1</vt:i4>
      </vt:variant>
      <vt:variant>
        <vt:lpstr>Slaidipealkirjad</vt:lpstr>
      </vt:variant>
      <vt:variant>
        <vt:i4>7</vt:i4>
      </vt:variant>
    </vt:vector>
  </HeadingPairs>
  <TitlesOfParts>
    <vt:vector size="11" baseType="lpstr">
      <vt:lpstr>Arial</vt:lpstr>
      <vt:lpstr>Century Gothic</vt:lpstr>
      <vt:lpstr>Wingdings 3</vt:lpstr>
      <vt:lpstr>Rohukõrred</vt:lpstr>
      <vt:lpstr>Vabaühenduste Ümarlaud</vt:lpstr>
      <vt:lpstr>Aruteluteemad:</vt:lpstr>
      <vt:lpstr>Uus Harku vallavalitsuse kommunikatsioonijuht tervitab vabaühenduste Ümarlauda – Liina Rüütel. (ajaline plaan 20 min)</vt:lpstr>
      <vt:lpstr>Harku valla arengukavade uuendamise protsess (Jaan Urb)</vt:lpstr>
      <vt:lpstr>Ühiselt Harku vallana! – Arutelupunkt, ettekandja Kalev Konsa</vt:lpstr>
      <vt:lpstr>Eesti Inimvara seis ja perspektiiv Eestis. Kuidas saame kogukonnana selles protsessi osaleda. Tutvustav teemakäsitlus ja diskussioon. Kaasamõtlemisele kutsumine (Andrus Saliste)</vt:lpstr>
      <vt:lpstr>Vaba mikrofon: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Vabaühenduste Ümarlaud</dc:title>
  <dc:creator>Andrus Saliste</dc:creator>
  <cp:lastModifiedBy>Andrus Saliste</cp:lastModifiedBy>
  <cp:revision>13</cp:revision>
  <dcterms:created xsi:type="dcterms:W3CDTF">2018-04-24T13:29:12Z</dcterms:created>
  <dcterms:modified xsi:type="dcterms:W3CDTF">2018-05-15T18:44:04Z</dcterms:modified>
</cp:coreProperties>
</file>