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62" r:id="rId4"/>
    <p:sldId id="261" r:id="rId5"/>
    <p:sldId id="257" r:id="rId6"/>
    <p:sldId id="273" r:id="rId7"/>
    <p:sldId id="266" r:id="rId8"/>
    <p:sldId id="264" r:id="rId9"/>
    <p:sldId id="272" r:id="rId10"/>
    <p:sldId id="271" r:id="rId11"/>
    <p:sldId id="270" r:id="rId12"/>
    <p:sldId id="269" r:id="rId13"/>
    <p:sldId id="274" r:id="rId14"/>
    <p:sldId id="265" r:id="rId15"/>
    <p:sldId id="275" r:id="rId16"/>
    <p:sldId id="268" r:id="rId17"/>
    <p:sldId id="263" r:id="rId18"/>
  </p:sldIdLst>
  <p:sldSz cx="9144000" cy="6858000" type="screen4x3"/>
  <p:notesSz cx="7010400" cy="92964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7E21764-5152-4922-8CF3-29653BDAFC73}" type="datetimeFigureOut">
              <a:rPr lang="et-EE" smtClean="0"/>
              <a:t>01.11.2016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94AC292-086C-4E3A-A0D8-811BEBBCE8E8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MurasteKylaselts" TargetMode="External"/><Relationship Id="rId2" Type="http://schemas.openxmlformats.org/officeDocument/2006/relationships/hyperlink" Target="http://www.muraste.ee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hyperlink" Target="mailto:muraste@muraste.e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3" y="620688"/>
            <a:ext cx="4392488" cy="4104456"/>
          </a:xfrm>
        </p:spPr>
        <p:txBody>
          <a:bodyPr>
            <a:normAutofit/>
          </a:bodyPr>
          <a:lstStyle/>
          <a:p>
            <a:r>
              <a:rPr lang="et-EE" sz="3200" b="1" dirty="0">
                <a:solidFill>
                  <a:prstClr val="black"/>
                </a:solidFill>
              </a:rPr>
              <a:t>Aktiivne külaselts </a:t>
            </a:r>
            <a:r>
              <a:rPr lang="et-EE" sz="3200" b="1" dirty="0" smtClean="0">
                <a:solidFill>
                  <a:prstClr val="black"/>
                </a:solidFill>
              </a:rPr>
              <a:t/>
            </a:r>
            <a:br>
              <a:rPr lang="et-EE" sz="3200" b="1" dirty="0" smtClean="0">
                <a:solidFill>
                  <a:prstClr val="black"/>
                </a:solidFill>
              </a:rPr>
            </a:br>
            <a:r>
              <a:rPr lang="et-EE" sz="3200" b="1" dirty="0" smtClean="0">
                <a:solidFill>
                  <a:prstClr val="black"/>
                </a:solidFill>
              </a:rPr>
              <a:t>ja </a:t>
            </a:r>
            <a:r>
              <a:rPr lang="et-EE" sz="3200" b="1" dirty="0">
                <a:solidFill>
                  <a:prstClr val="black"/>
                </a:solidFill>
              </a:rPr>
              <a:t>panustavad kodanikeühendused – </a:t>
            </a:r>
            <a:r>
              <a:rPr lang="et-EE" sz="3200" b="1" dirty="0" smtClean="0">
                <a:solidFill>
                  <a:prstClr val="black"/>
                </a:solidFill>
              </a:rPr>
              <a:t/>
            </a:r>
            <a:br>
              <a:rPr lang="et-EE" sz="3200" b="1" dirty="0" smtClean="0">
                <a:solidFill>
                  <a:prstClr val="black"/>
                </a:solidFill>
              </a:rPr>
            </a:br>
            <a:r>
              <a:rPr lang="et-EE" sz="3200" b="1" dirty="0" smtClean="0">
                <a:solidFill>
                  <a:prstClr val="black"/>
                </a:solidFill>
              </a:rPr>
              <a:t>kuidas </a:t>
            </a:r>
            <a:r>
              <a:rPr lang="et-EE" sz="3200" b="1" dirty="0">
                <a:solidFill>
                  <a:prstClr val="black"/>
                </a:solidFill>
              </a:rPr>
              <a:t>seda </a:t>
            </a:r>
            <a:r>
              <a:rPr lang="et-EE" sz="3200" b="1" dirty="0" smtClean="0">
                <a:solidFill>
                  <a:prstClr val="black"/>
                </a:solidFill>
              </a:rPr>
              <a:t>saavutada?</a:t>
            </a:r>
            <a:br>
              <a:rPr lang="et-EE" sz="3200" b="1" dirty="0" smtClean="0">
                <a:solidFill>
                  <a:prstClr val="black"/>
                </a:solidFill>
              </a:rPr>
            </a:br>
            <a:r>
              <a:rPr lang="et-EE" sz="3200" dirty="0" smtClean="0">
                <a:solidFill>
                  <a:prstClr val="black"/>
                </a:solidFill>
              </a:rPr>
              <a:t/>
            </a:r>
            <a:br>
              <a:rPr lang="et-EE" sz="3200" dirty="0" smtClean="0">
                <a:solidFill>
                  <a:prstClr val="black"/>
                </a:solidFill>
              </a:rPr>
            </a:br>
            <a:r>
              <a:rPr lang="et-EE" sz="3200" dirty="0" smtClean="0">
                <a:solidFill>
                  <a:prstClr val="black"/>
                </a:solidFill>
              </a:rPr>
              <a:t>Muraste külaseltsi </a:t>
            </a:r>
            <a:r>
              <a:rPr lang="et-EE" sz="3200" dirty="0">
                <a:solidFill>
                  <a:prstClr val="black"/>
                </a:solidFill>
              </a:rPr>
              <a:t>näide </a:t>
            </a:r>
            <a:endParaRPr lang="et-EE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5976" y="4797152"/>
            <a:ext cx="3888432" cy="841648"/>
          </a:xfrm>
        </p:spPr>
        <p:txBody>
          <a:bodyPr>
            <a:normAutofit fontScale="92500"/>
          </a:bodyPr>
          <a:lstStyle/>
          <a:p>
            <a:pPr algn="r"/>
            <a:r>
              <a:rPr lang="et-EE" sz="2000" b="1" dirty="0" smtClean="0">
                <a:latin typeface="+mj-lt"/>
              </a:rPr>
              <a:t>Aule Kikas</a:t>
            </a:r>
          </a:p>
          <a:p>
            <a:pPr algn="r"/>
            <a:r>
              <a:rPr lang="et-EE" sz="2000" b="1" dirty="0" smtClean="0">
                <a:latin typeface="+mj-lt"/>
              </a:rPr>
              <a:t>Muraste külaseltsi juhatuse liige</a:t>
            </a:r>
            <a:endParaRPr lang="et-EE" sz="20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27664"/>
            <a:ext cx="7600690" cy="11430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Tervena elamise </a:t>
            </a:r>
            <a:br>
              <a:rPr lang="et-EE" dirty="0" smtClean="0"/>
            </a:br>
            <a:r>
              <a:rPr lang="et-EE" dirty="0" smtClean="0"/>
              <a:t>võimalused</a:t>
            </a:r>
            <a:endParaRPr lang="et-E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0607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48187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03" y="2996952"/>
            <a:ext cx="5273497" cy="35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3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Kuldne nööp;)</a:t>
            </a:r>
            <a:endParaRPr lang="et-EE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65383" cy="616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2967334"/>
            <a:ext cx="4320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 smtClean="0"/>
              <a:t>Ühishange,  sügis 2015</a:t>
            </a:r>
          </a:p>
          <a:p>
            <a:r>
              <a:rPr lang="et-EE" sz="3200" dirty="0" smtClean="0"/>
              <a:t>190 puhastatud korstent / küttekollet</a:t>
            </a:r>
          </a:p>
          <a:p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34743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864096"/>
          </a:xfrm>
        </p:spPr>
        <p:txBody>
          <a:bodyPr/>
          <a:lstStyle/>
          <a:p>
            <a:r>
              <a:rPr lang="et-EE" dirty="0" smtClean="0"/>
              <a:t>Turvalisem koolitee</a:t>
            </a:r>
            <a:endParaRPr lang="et-EE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37" y="984532"/>
            <a:ext cx="1944216" cy="136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45" y="2351559"/>
            <a:ext cx="21717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2728938" cy="218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874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/>
          <a:lstStyle/>
          <a:p>
            <a:r>
              <a:rPr lang="et-EE" dirty="0" smtClean="0"/>
              <a:t>Hooliv kogukond</a:t>
            </a:r>
            <a:endParaRPr lang="et-EE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89450"/>
            <a:ext cx="67786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6309"/>
            <a:ext cx="3991000" cy="22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11" y="4042717"/>
            <a:ext cx="3706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3311"/>
            <a:ext cx="2274940" cy="144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8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008112"/>
          </a:xfrm>
        </p:spPr>
        <p:txBody>
          <a:bodyPr/>
          <a:lstStyle/>
          <a:p>
            <a:r>
              <a:rPr lang="et-EE" dirty="0" smtClean="0"/>
              <a:t>Märkav silm</a:t>
            </a:r>
            <a:endParaRPr lang="et-EE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0" y="3703340"/>
            <a:ext cx="3817590" cy="25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412604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88890"/>
            <a:ext cx="21717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19" y="3875641"/>
            <a:ext cx="4303801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/>
          <a:lstStyle/>
          <a:p>
            <a:r>
              <a:rPr lang="et-EE" dirty="0" smtClean="0"/>
              <a:t>Turvaline koduküla</a:t>
            </a:r>
            <a:endParaRPr lang="et-E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84" y="2005318"/>
            <a:ext cx="5006170" cy="317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71" y="4378063"/>
            <a:ext cx="2019039" cy="201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17" y="1124744"/>
            <a:ext cx="243503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9" y="4710572"/>
            <a:ext cx="1577752" cy="157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9" y="1648838"/>
            <a:ext cx="2093218" cy="186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5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Märkame ja </a:t>
            </a:r>
            <a:br>
              <a:rPr lang="et-EE" dirty="0" smtClean="0"/>
            </a:br>
            <a:r>
              <a:rPr lang="et-EE" dirty="0" smtClean="0"/>
              <a:t>tunnustame</a:t>
            </a:r>
            <a:endParaRPr lang="et-E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36" y="0"/>
            <a:ext cx="3833086" cy="655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1" y="4149080"/>
            <a:ext cx="3031503" cy="227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1" y="2223294"/>
            <a:ext cx="303053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6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3068960"/>
            <a:ext cx="6996521" cy="3168352"/>
          </a:xfrm>
        </p:spPr>
        <p:txBody>
          <a:bodyPr>
            <a:normAutofit/>
          </a:bodyPr>
          <a:lstStyle/>
          <a:p>
            <a:pPr algn="ctr"/>
            <a:r>
              <a:rPr lang="et-EE" b="1" dirty="0" smtClean="0">
                <a:solidFill>
                  <a:srgbClr val="002060"/>
                </a:solidFill>
                <a:hlinkClick r:id="rId2"/>
              </a:rPr>
              <a:t>Muraste külaselts / Muraste kogukonnakeskus</a:t>
            </a:r>
          </a:p>
          <a:p>
            <a:pPr algn="ctr"/>
            <a:r>
              <a:rPr lang="et-EE" b="1" smtClean="0">
                <a:solidFill>
                  <a:srgbClr val="002060"/>
                </a:solidFill>
                <a:hlinkClick r:id="rId2"/>
              </a:rPr>
              <a:t>www.muraste.ee</a:t>
            </a:r>
            <a:r>
              <a:rPr lang="et-EE" b="1" smtClean="0">
                <a:solidFill>
                  <a:srgbClr val="002060"/>
                </a:solidFill>
              </a:rPr>
              <a:t>  </a:t>
            </a:r>
            <a:endParaRPr lang="et-EE" b="1" dirty="0" smtClean="0">
              <a:solidFill>
                <a:srgbClr val="002060"/>
              </a:solidFill>
            </a:endParaRPr>
          </a:p>
          <a:p>
            <a:pPr algn="ctr"/>
            <a:r>
              <a:rPr lang="et-EE" b="1" dirty="0" smtClean="0">
                <a:solidFill>
                  <a:srgbClr val="002060"/>
                </a:solidFill>
                <a:hlinkClick r:id="rId3"/>
              </a:rPr>
              <a:t>www.facebook.com/MurasteKylaselts</a:t>
            </a:r>
            <a:r>
              <a:rPr lang="et-EE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t-EE" b="1" dirty="0" smtClean="0">
                <a:solidFill>
                  <a:srgbClr val="002060"/>
                </a:solidFill>
                <a:hlinkClick r:id="rId4"/>
              </a:rPr>
              <a:t>muraste@muraste.ee</a:t>
            </a:r>
            <a:r>
              <a:rPr lang="et-EE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t-EE" b="1" dirty="0" smtClean="0">
                <a:solidFill>
                  <a:schemeClr val="accent6">
                    <a:lumMod val="75000"/>
                  </a:schemeClr>
                </a:solidFill>
              </a:rPr>
              <a:t>tel 5253128</a:t>
            </a:r>
          </a:p>
          <a:p>
            <a:pPr algn="ctr"/>
            <a:r>
              <a:rPr lang="et-EE" sz="4800" b="1" dirty="0" smtClean="0">
                <a:solidFill>
                  <a:schemeClr val="accent1">
                    <a:lumMod val="75000"/>
                  </a:schemeClr>
                </a:solidFill>
              </a:rPr>
              <a:t>TULGE  MEILE  KÜLLA!</a:t>
            </a:r>
          </a:p>
          <a:p>
            <a:pPr algn="ctr"/>
            <a:endParaRPr lang="et-EE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1" y="980728"/>
            <a:ext cx="86995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1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3" y="150787"/>
            <a:ext cx="8276431" cy="37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1623" y="3244334"/>
            <a:ext cx="64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/>
              <a:t>tekst</a:t>
            </a:r>
            <a:endParaRPr lang="et-EE" dirty="0"/>
          </a:p>
        </p:txBody>
      </p:sp>
      <p:sp>
        <p:nvSpPr>
          <p:cNvPr id="3" name="Rectangle 2"/>
          <p:cNvSpPr/>
          <p:nvPr/>
        </p:nvSpPr>
        <p:spPr>
          <a:xfrm rot="10800000" flipV="1">
            <a:off x="3114707" y="4571557"/>
            <a:ext cx="59217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dirty="0" smtClean="0"/>
              <a:t>Muraste küla -  </a:t>
            </a:r>
            <a:r>
              <a:rPr lang="et-EE" sz="3200" i="1" dirty="0" smtClean="0"/>
              <a:t>1760 elanikku</a:t>
            </a:r>
          </a:p>
          <a:p>
            <a:r>
              <a:rPr lang="et-EE" sz="3200" dirty="0" smtClean="0"/>
              <a:t>Muraste külaselts - </a:t>
            </a:r>
            <a:r>
              <a:rPr lang="et-EE" sz="3200" i="1" dirty="0" smtClean="0"/>
              <a:t>187 liiget</a:t>
            </a:r>
          </a:p>
          <a:p>
            <a:endParaRPr lang="et-E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1" y="4333372"/>
            <a:ext cx="2544111" cy="169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9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Koostöö</a:t>
            </a:r>
            <a:endParaRPr lang="et-E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98" y="2324100"/>
            <a:ext cx="6995093" cy="39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52" y="393639"/>
            <a:ext cx="3337178" cy="187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32" y="311469"/>
            <a:ext cx="3258053" cy="244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2" y="2412005"/>
            <a:ext cx="42306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469"/>
            <a:ext cx="2536291" cy="209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39" y="4079933"/>
            <a:ext cx="392120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16" y="4215250"/>
            <a:ext cx="2102086" cy="239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9" y="4379178"/>
            <a:ext cx="29384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4" y="2240640"/>
            <a:ext cx="3478348" cy="231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13" y="2492896"/>
            <a:ext cx="2828451" cy="206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4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720080"/>
          </a:xfrm>
        </p:spPr>
        <p:txBody>
          <a:bodyPr>
            <a:normAutofit/>
          </a:bodyPr>
          <a:lstStyle/>
          <a:p>
            <a:r>
              <a:rPr lang="et-EE" dirty="0" smtClean="0"/>
              <a:t>Meie saladus...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3843789"/>
          </a:xfrm>
        </p:spPr>
        <p:txBody>
          <a:bodyPr>
            <a:normAutofit/>
          </a:bodyPr>
          <a:lstStyle/>
          <a:p>
            <a:r>
              <a:rPr lang="et-EE" sz="2800" dirty="0" smtClean="0"/>
              <a:t>Hoolime ja märkame!</a:t>
            </a:r>
          </a:p>
          <a:p>
            <a:r>
              <a:rPr lang="et-EE" sz="2800" dirty="0" smtClean="0"/>
              <a:t>Lihtsalt liigume!</a:t>
            </a:r>
          </a:p>
          <a:p>
            <a:r>
              <a:rPr lang="et-EE" sz="2800" dirty="0" smtClean="0"/>
              <a:t>Koostöö!</a:t>
            </a:r>
            <a:endParaRPr lang="et-EE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152757" cy="316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6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636" y="620688"/>
            <a:ext cx="7024744" cy="936104"/>
          </a:xfrm>
        </p:spPr>
        <p:txBody>
          <a:bodyPr/>
          <a:lstStyle/>
          <a:p>
            <a:r>
              <a:rPr lang="et-EE" dirty="0" smtClean="0"/>
              <a:t>See rõõm on elust endast</a:t>
            </a:r>
            <a:endParaRPr lang="et-E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0153"/>
            <a:ext cx="6424689" cy="42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23" y="4005064"/>
            <a:ext cx="4026974" cy="26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6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528682" cy="792088"/>
          </a:xfrm>
        </p:spPr>
        <p:txBody>
          <a:bodyPr>
            <a:normAutofit/>
          </a:bodyPr>
          <a:lstStyle/>
          <a:p>
            <a:r>
              <a:rPr lang="et-EE" dirty="0" smtClean="0"/>
              <a:t>Lihtsalt liikuma!</a:t>
            </a:r>
            <a:endParaRPr lang="et-EE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33233"/>
            <a:ext cx="4463988" cy="297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64" y="2540732"/>
            <a:ext cx="6558976" cy="398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56" y="3284984"/>
            <a:ext cx="273685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88" y="833232"/>
            <a:ext cx="3076980" cy="230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80" y="1124744"/>
            <a:ext cx="7024744" cy="864096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Prrr...</a:t>
            </a:r>
            <a:br>
              <a:rPr lang="et-EE" dirty="0" smtClean="0"/>
            </a:br>
            <a:r>
              <a:rPr lang="et-EE" dirty="0" smtClean="0"/>
              <a:t>Tilgu hülged!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" y="3356992"/>
            <a:ext cx="85563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Rõõm!</a:t>
            </a:r>
            <a:endParaRPr lang="et-EE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5040930" cy="28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3001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77" y="1340768"/>
            <a:ext cx="448049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1029</TotalTime>
  <Words>83</Words>
  <Application>Microsoft Office PowerPoint</Application>
  <PresentationFormat>On-screen Show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Austin</vt:lpstr>
      <vt:lpstr>Aktiivne külaselts  ja panustavad kodanikeühendused –  kuidas seda saavutada?  Muraste külaseltsi näide </vt:lpstr>
      <vt:lpstr>PowerPoint Presentation</vt:lpstr>
      <vt:lpstr>Koostöö</vt:lpstr>
      <vt:lpstr> </vt:lpstr>
      <vt:lpstr>Meie saladus...</vt:lpstr>
      <vt:lpstr>See rõõm on elust endast</vt:lpstr>
      <vt:lpstr>Lihtsalt liikuma!</vt:lpstr>
      <vt:lpstr>Prrr... Tilgu hülged!</vt:lpstr>
      <vt:lpstr>Rõõm!</vt:lpstr>
      <vt:lpstr>Tervena elamise  võimalused</vt:lpstr>
      <vt:lpstr>Kuldne nööp;)</vt:lpstr>
      <vt:lpstr>Turvalisem koolitee</vt:lpstr>
      <vt:lpstr>Hooliv kogukond</vt:lpstr>
      <vt:lpstr>Märkav silm</vt:lpstr>
      <vt:lpstr>Turvaline koduküla</vt:lpstr>
      <vt:lpstr>Märkame ja  tunnustame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Aktiivne külaselts ja panustavad kodanikeühendused –  kuidas seda saavutada? Muraste Külaseltsi näide</dc:title>
  <dc:creator>Muraste Külaselts</dc:creator>
  <cp:lastModifiedBy>Muraste Külaselts</cp:lastModifiedBy>
  <cp:revision>24</cp:revision>
  <cp:lastPrinted>2016-11-01T08:02:17Z</cp:lastPrinted>
  <dcterms:created xsi:type="dcterms:W3CDTF">2016-11-01T07:47:34Z</dcterms:created>
  <dcterms:modified xsi:type="dcterms:W3CDTF">2016-11-02T00:57:33Z</dcterms:modified>
</cp:coreProperties>
</file>